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7010400" cy="9296400"/>
  <p:embeddedFontLst>
    <p:embeddedFont>
      <p:font typeface="Arial Narrow" panose="020B060602020203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Lato" panose="020F0502020204030203" pitchFamily="34" charset="0"/>
      <p:regular r:id="rId36"/>
      <p:bold r:id="rId37"/>
      <p:italic r:id="rId38"/>
      <p:boldItalic r:id="rId39"/>
    </p:embeddedFont>
    <p:embeddedFont>
      <p:font typeface="Noto Sans Symbols" panose="020B0604020202020204" charset="0"/>
      <p:regular r:id="rId40"/>
      <p:bold r:id="rId41"/>
    </p:embeddedFont>
    <p:embeddedFont>
      <p:font typeface="Overlock" panose="020B0604020202020204"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Roboto Mono Light" panose="020B0604020202020204" charset="0"/>
      <p:regular r:id="rId50"/>
      <p:bold r:id="rId51"/>
      <p:italic r:id="rId52"/>
      <p:boldItalic r:id="rId53"/>
    </p:embeddedFont>
    <p:embeddedFont>
      <p:font typeface="Short Stack" panose="020B0604020202020204" charset="0"/>
      <p:regular r:id="rId54"/>
    </p:embeddedFont>
    <p:embeddedFont>
      <p:font typeface="Trebuchet MS" panose="020B0603020202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ZgZpXz22fXApI1rSSHQAxWczp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font" Target="fonts/font31.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font" Target="fonts/font2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font" Target="fonts/font30.fntdata"/><Relationship Id="rId10" Type="http://schemas.openxmlformats.org/officeDocument/2006/relationships/slide" Target="slides/slide9.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r>
              <a:rPr lang="en"/>
              <a:t>INSERT PIC TO THE LEFT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5bc39bd2e_0_23:notes"/>
          <p:cNvSpPr txBox="1">
            <a:spLocks noGrp="1"/>
          </p:cNvSpPr>
          <p:nvPr>
            <p:ph type="body" idx="1"/>
          </p:nvPr>
        </p:nvSpPr>
        <p:spPr>
          <a:xfrm>
            <a:off x="701040" y="4415792"/>
            <a:ext cx="5608200" cy="4183500"/>
          </a:xfrm>
          <a:prstGeom prst="rect">
            <a:avLst/>
          </a:prstGeom>
          <a:noFill/>
          <a:ln>
            <a:noFill/>
          </a:ln>
        </p:spPr>
        <p:txBody>
          <a:bodyPr spcFirstLastPara="1" wrap="square" lIns="93225" tIns="46600" rIns="93225" bIns="46600" anchor="t" anchorCtr="0">
            <a:noAutofit/>
          </a:bodyPr>
          <a:lstStyle/>
          <a:p>
            <a:pPr marL="0" marR="0" lvl="0" indent="0" algn="l" rtl="0">
              <a:lnSpc>
                <a:spcPct val="100000"/>
              </a:lnSpc>
              <a:spcBef>
                <a:spcPts val="400"/>
              </a:spcBef>
              <a:spcAft>
                <a:spcPts val="0"/>
              </a:spcAft>
              <a:buClr>
                <a:srgbClr val="000000"/>
              </a:buClr>
              <a:buSzPts val="1400"/>
              <a:buFont typeface="Arial"/>
              <a:buNone/>
            </a:pPr>
            <a:r>
              <a:rPr lang="en" sz="1200">
                <a:solidFill>
                  <a:schemeClr val="dk1"/>
                </a:solidFill>
                <a:latin typeface="Calibri"/>
                <a:ea typeface="Calibri"/>
                <a:cs typeface="Calibri"/>
                <a:sym typeface="Calibri"/>
              </a:rPr>
              <a:t>Updated and reviewed with parents; distributed annually</a:t>
            </a:r>
            <a:endParaRPr sz="1200" b="0" i="0" u="none" strike="noStrike" cap="none">
              <a:solidFill>
                <a:schemeClr val="dk1"/>
              </a:solidFill>
              <a:latin typeface="Calibri"/>
              <a:ea typeface="Calibri"/>
              <a:cs typeface="Calibri"/>
              <a:sym typeface="Calibri"/>
            </a:endParaRPr>
          </a:p>
        </p:txBody>
      </p:sp>
      <p:sp>
        <p:nvSpPr>
          <p:cNvPr id="220" name="Google Shape;220;g2f5bc39bd2e_0_23:notes"/>
          <p:cNvSpPr>
            <a:spLocks noGrp="1" noRot="1" noChangeAspect="1"/>
          </p:cNvSpPr>
          <p:nvPr>
            <p:ph type="sldImg" idx="2"/>
          </p:nvPr>
        </p:nvSpPr>
        <p:spPr>
          <a:xfrm>
            <a:off x="406400" y="698500"/>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f5bc39bd2e_0_27:notes"/>
          <p:cNvSpPr txBox="1">
            <a:spLocks noGrp="1"/>
          </p:cNvSpPr>
          <p:nvPr>
            <p:ph type="body" idx="1"/>
          </p:nvPr>
        </p:nvSpPr>
        <p:spPr>
          <a:xfrm>
            <a:off x="701040" y="4415792"/>
            <a:ext cx="5608200" cy="4183500"/>
          </a:xfrm>
          <a:prstGeom prst="rect">
            <a:avLst/>
          </a:prstGeom>
          <a:noFill/>
          <a:ln>
            <a:noFill/>
          </a:ln>
        </p:spPr>
        <p:txBody>
          <a:bodyPr spcFirstLastPara="1" wrap="square" lIns="93225" tIns="46600" rIns="93225" bIns="46600" anchor="t" anchorCtr="0">
            <a:noAutofit/>
          </a:bodyPr>
          <a:lstStyle/>
          <a:p>
            <a:pPr marL="0" marR="0" lvl="0" indent="0" algn="l" rtl="0">
              <a:lnSpc>
                <a:spcPct val="100000"/>
              </a:lnSpc>
              <a:spcBef>
                <a:spcPts val="400"/>
              </a:spcBef>
              <a:spcAft>
                <a:spcPts val="0"/>
              </a:spcAft>
              <a:buClr>
                <a:srgbClr val="000000"/>
              </a:buClr>
              <a:buSzPts val="1400"/>
              <a:buFont typeface="Arial"/>
              <a:buNone/>
            </a:pPr>
            <a:r>
              <a:rPr lang="en" sz="1200">
                <a:solidFill>
                  <a:schemeClr val="dk1"/>
                </a:solidFill>
                <a:latin typeface="Calibri"/>
                <a:ea typeface="Calibri"/>
                <a:cs typeface="Calibri"/>
                <a:sym typeface="Calibri"/>
              </a:rPr>
              <a:t>Updated and reviewed with parents; distributed annually</a:t>
            </a:r>
            <a:endParaRPr sz="1200" b="0" i="0" u="none" strike="noStrike" cap="none">
              <a:solidFill>
                <a:schemeClr val="dk1"/>
              </a:solidFill>
              <a:latin typeface="Calibri"/>
              <a:ea typeface="Calibri"/>
              <a:cs typeface="Calibri"/>
              <a:sym typeface="Calibri"/>
            </a:endParaRPr>
          </a:p>
        </p:txBody>
      </p:sp>
      <p:sp>
        <p:nvSpPr>
          <p:cNvPr id="225" name="Google Shape;225;g2f5bc39bd2e_0_27:notes"/>
          <p:cNvSpPr>
            <a:spLocks noGrp="1" noRot="1" noChangeAspect="1"/>
          </p:cNvSpPr>
          <p:nvPr>
            <p:ph type="sldImg" idx="2"/>
          </p:nvPr>
        </p:nvSpPr>
        <p:spPr>
          <a:xfrm>
            <a:off x="406400" y="698500"/>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r>
              <a:rPr lang="en"/>
              <a:t>Dawn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r>
              <a:rPr lang="en"/>
              <a:t>What is working? Strong team; good communication with parents; relationships with students; collaboration with team/professionals to put students and families first.</a:t>
            </a:r>
            <a:endParaRPr/>
          </a:p>
          <a:p>
            <a:pPr marL="0" lvl="0" indent="0" algn="l" rtl="0">
              <a:lnSpc>
                <a:spcPct val="100000"/>
              </a:lnSpc>
              <a:spcBef>
                <a:spcPts val="0"/>
              </a:spcBef>
              <a:spcAft>
                <a:spcPts val="0"/>
              </a:spcAft>
              <a:buSzPts val="1400"/>
              <a:buNone/>
            </a:pPr>
            <a:r>
              <a:rPr lang="en"/>
              <a:t>Like to see? Home/school communication; clarifying types of communication parents prefer; having classroom teachers contact parents; parent education/training for school work, such as math &amp; ideas from professionals (list of websites, formulas, zoom trainings, acronyms for classroom work, such as RACE; parents coming into class to watch lessons on specific content to learn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8280e1922_3_0: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98280e1922_3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r>
              <a:rPr lang="en"/>
              <a:t>Emily Winebrenner - supporting focus and engagement at home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51bce0196e_0_2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151bce0196e_0_2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f17535672f_0_1: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f17535672f_0_1: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r>
              <a:rPr lang="en"/>
              <a:t>Last year there was one meeting in September and one in January</a:t>
            </a:r>
            <a:endParaRPr/>
          </a:p>
        </p:txBody>
      </p:sp>
      <p:sp>
        <p:nvSpPr>
          <p:cNvPr id="260" name="Google Shape;260;p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48e8d31ad0_0_61: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148e8d31ad0_0_6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48e8d31ad0_0_67: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148e8d31ad0_0_67: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r>
              <a:rPr lang="en"/>
              <a:t>Martha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4934f6e0b0_0_7: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14934f6e0b0_0_7: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4934f6e0b0_0_14: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14934f6e0b0_0_14: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934f6e0b0_0_20: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14934f6e0b0_0_2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934f6e0b0_0_26: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14934f6e0b0_0_2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4934f6e0b0_0_32: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14934f6e0b0_0_3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51bce0196e_0_5: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151bce0196e_0_5: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r>
              <a:rPr lang="en"/>
              <a:t>Dawn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51bce0196e_0_1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51bce0196e_0_1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457200" lvl="0" indent="-381000" algn="l" rtl="0">
              <a:lnSpc>
                <a:spcPct val="100000"/>
              </a:lnSpc>
              <a:spcBef>
                <a:spcPts val="0"/>
              </a:spcBef>
              <a:spcAft>
                <a:spcPts val="0"/>
              </a:spcAft>
              <a:buClr>
                <a:srgbClr val="0F6FC6"/>
              </a:buClr>
              <a:buSzPts val="2400"/>
              <a:buFont typeface="Noto Sans Symbols"/>
              <a:buChar char="►"/>
            </a:pPr>
            <a:r>
              <a:rPr lang="en" sz="2400">
                <a:solidFill>
                  <a:srgbClr val="FEFEFE"/>
                </a:solidFill>
                <a:latin typeface="Trebuchet MS"/>
                <a:ea typeface="Trebuchet MS"/>
                <a:cs typeface="Trebuchet MS"/>
                <a:sym typeface="Trebuchet MS"/>
              </a:rPr>
              <a:t>Teach students in small groups and/or give individual instruction based on their IEP goals.  They can either be pulled out to work in the Resource Room, or the aide can push in to the classroom to provide support.</a:t>
            </a:r>
            <a:endParaRPr sz="2400">
              <a:solidFill>
                <a:srgbClr val="FEFEFE"/>
              </a:solidFill>
              <a:latin typeface="Trebuchet MS"/>
              <a:ea typeface="Trebuchet MS"/>
              <a:cs typeface="Trebuchet MS"/>
              <a:sym typeface="Trebuchet MS"/>
            </a:endParaRPr>
          </a:p>
          <a:p>
            <a:pPr marL="457200" lvl="0" indent="-381000" algn="l" rtl="0">
              <a:lnSpc>
                <a:spcPct val="100000"/>
              </a:lnSpc>
              <a:spcBef>
                <a:spcPts val="0"/>
              </a:spcBef>
              <a:spcAft>
                <a:spcPts val="0"/>
              </a:spcAft>
              <a:buClr>
                <a:srgbClr val="0F6FC6"/>
              </a:buClr>
              <a:buSzPts val="2400"/>
              <a:buFont typeface="Noto Sans Symbols"/>
              <a:buChar char="►"/>
            </a:pPr>
            <a:r>
              <a:rPr lang="en" sz="2400">
                <a:solidFill>
                  <a:srgbClr val="FEFEFE"/>
                </a:solidFill>
                <a:latin typeface="Trebuchet MS"/>
                <a:ea typeface="Trebuchet MS"/>
                <a:cs typeface="Trebuchet MS"/>
                <a:sym typeface="Trebuchet MS"/>
              </a:rPr>
              <a:t>Teach students in small groups and/or give individual instruction based on their IEP goals.  They can either be pulled out to work in the Resource Room, or the aide can push in to the classroom to provide support.</a:t>
            </a:r>
            <a:endParaRPr sz="2400">
              <a:solidFill>
                <a:srgbClr val="FEFEFE"/>
              </a:solidFill>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f5bc39bd2e_0_3: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f5bc39bd2e_0_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5bc39bd2e_0_11:notes"/>
          <p:cNvSpPr txBox="1">
            <a:spLocks noGrp="1"/>
          </p:cNvSpPr>
          <p:nvPr>
            <p:ph type="body" idx="1"/>
          </p:nvPr>
        </p:nvSpPr>
        <p:spPr>
          <a:xfrm>
            <a:off x="701040" y="4415792"/>
            <a:ext cx="5608200" cy="4183500"/>
          </a:xfrm>
          <a:prstGeom prst="rect">
            <a:avLst/>
          </a:prstGeom>
          <a:noFill/>
          <a:ln>
            <a:noFill/>
          </a:ln>
        </p:spPr>
        <p:txBody>
          <a:bodyPr spcFirstLastPara="1" wrap="square" lIns="93225" tIns="46600" rIns="93225" bIns="46600" anchor="t" anchorCtr="0">
            <a:noAutofit/>
          </a:bodyPr>
          <a:lstStyle/>
          <a:p>
            <a:pPr marL="0" marR="0" lvl="0" indent="0" algn="l" rtl="0">
              <a:lnSpc>
                <a:spcPct val="100000"/>
              </a:lnSpc>
              <a:spcBef>
                <a:spcPts val="40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06" name="Google Shape;206;g2f5bc39bd2e_0_11:notes"/>
          <p:cNvSpPr>
            <a:spLocks noGrp="1" noRot="1" noChangeAspect="1"/>
          </p:cNvSpPr>
          <p:nvPr>
            <p:ph type="sldImg" idx="2"/>
          </p:nvPr>
        </p:nvSpPr>
        <p:spPr>
          <a:xfrm>
            <a:off x="406400" y="698500"/>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f5bc39bd2e_0_18:notes"/>
          <p:cNvSpPr txBox="1">
            <a:spLocks noGrp="1"/>
          </p:cNvSpPr>
          <p:nvPr>
            <p:ph type="body" idx="1"/>
          </p:nvPr>
        </p:nvSpPr>
        <p:spPr>
          <a:xfrm>
            <a:off x="701040" y="4415792"/>
            <a:ext cx="5608200" cy="4183500"/>
          </a:xfrm>
          <a:prstGeom prst="rect">
            <a:avLst/>
          </a:prstGeom>
          <a:noFill/>
          <a:ln>
            <a:noFill/>
          </a:ln>
        </p:spPr>
        <p:txBody>
          <a:bodyPr spcFirstLastPara="1" wrap="square" lIns="93225" tIns="46600" rIns="93225" bIns="46600" anchor="t" anchorCtr="0">
            <a:noAutofit/>
          </a:bodyPr>
          <a:lstStyle/>
          <a:p>
            <a:pPr marL="0" marR="0" lvl="0" indent="0" algn="l" rtl="0">
              <a:lnSpc>
                <a:spcPct val="100000"/>
              </a:lnSpc>
              <a:spcBef>
                <a:spcPts val="400"/>
              </a:spcBef>
              <a:spcAft>
                <a:spcPts val="0"/>
              </a:spcAft>
              <a:buClr>
                <a:srgbClr val="000000"/>
              </a:buClr>
              <a:buSzPts val="1400"/>
              <a:buFont typeface="Arial"/>
              <a:buNone/>
            </a:pPr>
            <a:r>
              <a:rPr lang="en" sz="1200">
                <a:solidFill>
                  <a:schemeClr val="dk1"/>
                </a:solidFill>
                <a:latin typeface="Calibri"/>
                <a:ea typeface="Calibri"/>
                <a:cs typeface="Calibri"/>
                <a:sym typeface="Calibri"/>
              </a:rPr>
              <a:t>Updated and reviewed with parents; distributed annually</a:t>
            </a:r>
            <a:endParaRPr sz="1200" b="0" i="0" u="none" strike="noStrike" cap="none">
              <a:solidFill>
                <a:schemeClr val="dk1"/>
              </a:solidFill>
              <a:latin typeface="Calibri"/>
              <a:ea typeface="Calibri"/>
              <a:cs typeface="Calibri"/>
              <a:sym typeface="Calibri"/>
            </a:endParaRPr>
          </a:p>
        </p:txBody>
      </p:sp>
      <p:sp>
        <p:nvSpPr>
          <p:cNvPr id="214" name="Google Shape;214;g2f5bc39bd2e_0_18:notes"/>
          <p:cNvSpPr>
            <a:spLocks noGrp="1" noRot="1" noChangeAspect="1"/>
          </p:cNvSpPr>
          <p:nvPr>
            <p:ph type="sldImg" idx="2"/>
          </p:nvPr>
        </p:nvSpPr>
        <p:spPr>
          <a:xfrm>
            <a:off x="406400" y="698500"/>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265500" y="1107950"/>
            <a:ext cx="4045200" cy="168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4200"/>
              <a:buFont typeface="Trebuchet MS"/>
              <a:buNone/>
              <a:defRPr sz="4200"/>
            </a:lvl1pPr>
            <a:lvl2pPr lvl="1" algn="ctr">
              <a:lnSpc>
                <a:spcPct val="100000"/>
              </a:lnSpc>
              <a:spcBef>
                <a:spcPts val="0"/>
              </a:spcBef>
              <a:spcAft>
                <a:spcPts val="0"/>
              </a:spcAft>
              <a:buClr>
                <a:schemeClr val="lt2"/>
              </a:buClr>
              <a:buSzPts val="4200"/>
              <a:buNone/>
              <a:defRPr sz="4200"/>
            </a:lvl2pPr>
            <a:lvl3pPr lvl="2" algn="ctr">
              <a:lnSpc>
                <a:spcPct val="100000"/>
              </a:lnSpc>
              <a:spcBef>
                <a:spcPts val="0"/>
              </a:spcBef>
              <a:spcAft>
                <a:spcPts val="0"/>
              </a:spcAft>
              <a:buClr>
                <a:schemeClr val="lt2"/>
              </a:buClr>
              <a:buSzPts val="4200"/>
              <a:buNone/>
              <a:defRPr sz="4200"/>
            </a:lvl3pPr>
            <a:lvl4pPr lvl="3" algn="ctr">
              <a:lnSpc>
                <a:spcPct val="100000"/>
              </a:lnSpc>
              <a:spcBef>
                <a:spcPts val="0"/>
              </a:spcBef>
              <a:spcAft>
                <a:spcPts val="0"/>
              </a:spcAft>
              <a:buClr>
                <a:schemeClr val="lt2"/>
              </a:buClr>
              <a:buSzPts val="4200"/>
              <a:buNone/>
              <a:defRPr sz="4200"/>
            </a:lvl4pPr>
            <a:lvl5pPr lvl="4" algn="ctr">
              <a:lnSpc>
                <a:spcPct val="100000"/>
              </a:lnSpc>
              <a:spcBef>
                <a:spcPts val="0"/>
              </a:spcBef>
              <a:spcAft>
                <a:spcPts val="0"/>
              </a:spcAft>
              <a:buClr>
                <a:schemeClr val="lt2"/>
              </a:buClr>
              <a:buSzPts val="4200"/>
              <a:buNone/>
              <a:defRPr sz="4200"/>
            </a:lvl5pPr>
            <a:lvl6pPr lvl="5" algn="ctr">
              <a:lnSpc>
                <a:spcPct val="100000"/>
              </a:lnSpc>
              <a:spcBef>
                <a:spcPts val="0"/>
              </a:spcBef>
              <a:spcAft>
                <a:spcPts val="0"/>
              </a:spcAft>
              <a:buClr>
                <a:schemeClr val="lt2"/>
              </a:buClr>
              <a:buSzPts val="4200"/>
              <a:buNone/>
              <a:defRPr sz="4200"/>
            </a:lvl6pPr>
            <a:lvl7pPr lvl="6" algn="ctr">
              <a:lnSpc>
                <a:spcPct val="100000"/>
              </a:lnSpc>
              <a:spcBef>
                <a:spcPts val="0"/>
              </a:spcBef>
              <a:spcAft>
                <a:spcPts val="0"/>
              </a:spcAft>
              <a:buClr>
                <a:schemeClr val="lt2"/>
              </a:buClr>
              <a:buSzPts val="4200"/>
              <a:buNone/>
              <a:defRPr sz="4200"/>
            </a:lvl7pPr>
            <a:lvl8pPr lvl="7" algn="ctr">
              <a:lnSpc>
                <a:spcPct val="100000"/>
              </a:lnSpc>
              <a:spcBef>
                <a:spcPts val="0"/>
              </a:spcBef>
              <a:spcAft>
                <a:spcPts val="0"/>
              </a:spcAft>
              <a:buClr>
                <a:schemeClr val="lt2"/>
              </a:buClr>
              <a:buSzPts val="4200"/>
              <a:buNone/>
              <a:defRPr sz="4200"/>
            </a:lvl8pPr>
            <a:lvl9pPr lvl="8" algn="ctr">
              <a:lnSpc>
                <a:spcPct val="100000"/>
              </a:lnSpc>
              <a:spcBef>
                <a:spcPts val="0"/>
              </a:spcBef>
              <a:spcAft>
                <a:spcPts val="0"/>
              </a:spcAft>
              <a:buClr>
                <a:schemeClr val="lt2"/>
              </a:buClr>
              <a:buSzPts val="4200"/>
              <a:buNone/>
              <a:defRPr sz="4200"/>
            </a:lvl9pPr>
          </a:lstStyle>
          <a:p>
            <a:endParaRPr/>
          </a:p>
        </p:txBody>
      </p:sp>
      <p:sp>
        <p:nvSpPr>
          <p:cNvPr id="24" name="Google Shape;24;p21"/>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 name="Google Shape;25;p2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Clr>
                <a:schemeClr val="lt1"/>
              </a:buClr>
              <a:buSzPts val="1800"/>
              <a:buChar char="●"/>
              <a:defRPr>
                <a:solidFill>
                  <a:schemeClr val="lt1"/>
                </a:solidFill>
              </a:defRPr>
            </a:lvl1pPr>
            <a:lvl2pPr marL="914400" lvl="1" indent="-317500" algn="l">
              <a:lnSpc>
                <a:spcPct val="100000"/>
              </a:lnSpc>
              <a:spcBef>
                <a:spcPts val="1600"/>
              </a:spcBef>
              <a:spcAft>
                <a:spcPts val="0"/>
              </a:spcAft>
              <a:buClr>
                <a:schemeClr val="lt1"/>
              </a:buClr>
              <a:buSzPts val="1400"/>
              <a:buChar char="○"/>
              <a:defRPr>
                <a:solidFill>
                  <a:schemeClr val="lt1"/>
                </a:solidFill>
              </a:defRPr>
            </a:lvl2pPr>
            <a:lvl3pPr marL="1371600" lvl="2" indent="-317500" algn="l">
              <a:lnSpc>
                <a:spcPct val="100000"/>
              </a:lnSpc>
              <a:spcBef>
                <a:spcPts val="1600"/>
              </a:spcBef>
              <a:spcAft>
                <a:spcPts val="0"/>
              </a:spcAft>
              <a:buClr>
                <a:schemeClr val="lt1"/>
              </a:buClr>
              <a:buSzPts val="1400"/>
              <a:buChar char="■"/>
              <a:defRPr>
                <a:solidFill>
                  <a:schemeClr val="lt1"/>
                </a:solidFill>
              </a:defRPr>
            </a:lvl3pPr>
            <a:lvl4pPr marL="1828800" lvl="3" indent="-317500" algn="l">
              <a:lnSpc>
                <a:spcPct val="100000"/>
              </a:lnSpc>
              <a:spcBef>
                <a:spcPts val="1600"/>
              </a:spcBef>
              <a:spcAft>
                <a:spcPts val="0"/>
              </a:spcAft>
              <a:buClr>
                <a:schemeClr val="lt1"/>
              </a:buClr>
              <a:buSzPts val="1400"/>
              <a:buChar char="●"/>
              <a:defRPr>
                <a:solidFill>
                  <a:schemeClr val="lt1"/>
                </a:solidFill>
              </a:defRPr>
            </a:lvl4pPr>
            <a:lvl5pPr marL="2286000" lvl="4" indent="-317500" algn="l">
              <a:lnSpc>
                <a:spcPct val="100000"/>
              </a:lnSpc>
              <a:spcBef>
                <a:spcPts val="1600"/>
              </a:spcBef>
              <a:spcAft>
                <a:spcPts val="0"/>
              </a:spcAft>
              <a:buClr>
                <a:schemeClr val="lt1"/>
              </a:buClr>
              <a:buSzPts val="1400"/>
              <a:buChar char="○"/>
              <a:defRPr>
                <a:solidFill>
                  <a:schemeClr val="lt1"/>
                </a:solidFill>
              </a:defRPr>
            </a:lvl5pPr>
            <a:lvl6pPr marL="2743200" lvl="5" indent="-317500" algn="l">
              <a:lnSpc>
                <a:spcPct val="100000"/>
              </a:lnSpc>
              <a:spcBef>
                <a:spcPts val="1600"/>
              </a:spcBef>
              <a:spcAft>
                <a:spcPts val="0"/>
              </a:spcAft>
              <a:buClr>
                <a:schemeClr val="lt1"/>
              </a:buClr>
              <a:buSzPts val="1400"/>
              <a:buChar char="■"/>
              <a:defRPr>
                <a:solidFill>
                  <a:schemeClr val="lt1"/>
                </a:solidFill>
              </a:defRPr>
            </a:lvl6pPr>
            <a:lvl7pPr marL="3200400" lvl="6" indent="-317500" algn="l">
              <a:lnSpc>
                <a:spcPct val="100000"/>
              </a:lnSpc>
              <a:spcBef>
                <a:spcPts val="1600"/>
              </a:spcBef>
              <a:spcAft>
                <a:spcPts val="0"/>
              </a:spcAft>
              <a:buClr>
                <a:schemeClr val="lt1"/>
              </a:buClr>
              <a:buSzPts val="1400"/>
              <a:buChar char="●"/>
              <a:defRPr>
                <a:solidFill>
                  <a:schemeClr val="lt1"/>
                </a:solidFill>
              </a:defRPr>
            </a:lvl7pPr>
            <a:lvl8pPr marL="3657600" lvl="7" indent="-317500" algn="l">
              <a:lnSpc>
                <a:spcPct val="100000"/>
              </a:lnSpc>
              <a:spcBef>
                <a:spcPts val="1600"/>
              </a:spcBef>
              <a:spcAft>
                <a:spcPts val="0"/>
              </a:spcAft>
              <a:buClr>
                <a:schemeClr val="lt1"/>
              </a:buClr>
              <a:buSzPts val="1400"/>
              <a:buChar char="○"/>
              <a:defRPr>
                <a:solidFill>
                  <a:schemeClr val="lt1"/>
                </a:solidFill>
              </a:defRPr>
            </a:lvl8pPr>
            <a:lvl9pPr marL="4114800" lvl="8" indent="-317500" algn="l">
              <a:lnSpc>
                <a:spcPct val="100000"/>
              </a:lnSpc>
              <a:spcBef>
                <a:spcPts val="1600"/>
              </a:spcBef>
              <a:spcAft>
                <a:spcPts val="1600"/>
              </a:spcAft>
              <a:buClr>
                <a:schemeClr val="lt1"/>
              </a:buClr>
              <a:buSzPts val="1400"/>
              <a:buChar char="■"/>
              <a:defRPr>
                <a:solidFill>
                  <a:schemeClr val="lt1"/>
                </a:solidFill>
              </a:defRPr>
            </a:lvl9pPr>
          </a:lstStyle>
          <a:p>
            <a:endParaRPr/>
          </a:p>
        </p:txBody>
      </p:sp>
      <p:sp>
        <p:nvSpPr>
          <p:cNvPr id="26" name="Google Shape;26;p2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31"/>
          <p:cNvSpPr txBox="1">
            <a:spLocks noGrp="1"/>
          </p:cNvSpPr>
          <p:nvPr>
            <p:ph type="title"/>
          </p:nvPr>
        </p:nvSpPr>
        <p:spPr>
          <a:xfrm>
            <a:off x="508001" y="457200"/>
            <a:ext cx="6447600" cy="990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27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1"/>
          <p:cNvSpPr txBox="1">
            <a:spLocks noGrp="1"/>
          </p:cNvSpPr>
          <p:nvPr>
            <p:ph type="body" idx="1"/>
          </p:nvPr>
        </p:nvSpPr>
        <p:spPr>
          <a:xfrm>
            <a:off x="506809" y="1620737"/>
            <a:ext cx="3139200" cy="432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440"/>
              <a:buNone/>
              <a:defRPr sz="1800" b="0"/>
            </a:lvl1pPr>
            <a:lvl2pPr marL="914400" lvl="1" indent="-228600" algn="l">
              <a:lnSpc>
                <a:spcPct val="100000"/>
              </a:lnSpc>
              <a:spcBef>
                <a:spcPts val="750"/>
              </a:spcBef>
              <a:spcAft>
                <a:spcPts val="0"/>
              </a:spcAft>
              <a:buSzPts val="1200"/>
              <a:buNone/>
              <a:defRPr sz="1500" b="1"/>
            </a:lvl2pPr>
            <a:lvl3pPr marL="1371600" lvl="2" indent="-228600" algn="l">
              <a:lnSpc>
                <a:spcPct val="100000"/>
              </a:lnSpc>
              <a:spcBef>
                <a:spcPts val="750"/>
              </a:spcBef>
              <a:spcAft>
                <a:spcPts val="0"/>
              </a:spcAft>
              <a:buSzPts val="1080"/>
              <a:buNone/>
              <a:defRPr sz="1350" b="1"/>
            </a:lvl3pPr>
            <a:lvl4pPr marL="1828800" lvl="3" indent="-228600" algn="l">
              <a:lnSpc>
                <a:spcPct val="100000"/>
              </a:lnSpc>
              <a:spcBef>
                <a:spcPts val="750"/>
              </a:spcBef>
              <a:spcAft>
                <a:spcPts val="0"/>
              </a:spcAft>
              <a:buSzPts val="960"/>
              <a:buNone/>
              <a:defRPr sz="1200" b="1"/>
            </a:lvl4pPr>
            <a:lvl5pPr marL="2286000" lvl="4" indent="-228600" algn="l">
              <a:lnSpc>
                <a:spcPct val="100000"/>
              </a:lnSpc>
              <a:spcBef>
                <a:spcPts val="750"/>
              </a:spcBef>
              <a:spcAft>
                <a:spcPts val="0"/>
              </a:spcAft>
              <a:buSzPts val="960"/>
              <a:buNone/>
              <a:defRPr sz="1200" b="1"/>
            </a:lvl5pPr>
            <a:lvl6pPr marL="2743200" lvl="5" indent="-228600" algn="l">
              <a:lnSpc>
                <a:spcPct val="100000"/>
              </a:lnSpc>
              <a:spcBef>
                <a:spcPts val="750"/>
              </a:spcBef>
              <a:spcAft>
                <a:spcPts val="0"/>
              </a:spcAft>
              <a:buSzPts val="960"/>
              <a:buNone/>
              <a:defRPr sz="1200" b="1"/>
            </a:lvl6pPr>
            <a:lvl7pPr marL="3200400" lvl="6" indent="-228600" algn="l">
              <a:lnSpc>
                <a:spcPct val="100000"/>
              </a:lnSpc>
              <a:spcBef>
                <a:spcPts val="750"/>
              </a:spcBef>
              <a:spcAft>
                <a:spcPts val="0"/>
              </a:spcAft>
              <a:buSzPts val="960"/>
              <a:buNone/>
              <a:defRPr sz="1200" b="1"/>
            </a:lvl7pPr>
            <a:lvl8pPr marL="3657600" lvl="7" indent="-228600" algn="l">
              <a:lnSpc>
                <a:spcPct val="100000"/>
              </a:lnSpc>
              <a:spcBef>
                <a:spcPts val="750"/>
              </a:spcBef>
              <a:spcAft>
                <a:spcPts val="0"/>
              </a:spcAft>
              <a:buSzPts val="960"/>
              <a:buNone/>
              <a:defRPr sz="1200" b="1"/>
            </a:lvl8pPr>
            <a:lvl9pPr marL="4114800" lvl="8" indent="-228600" algn="l">
              <a:lnSpc>
                <a:spcPct val="100000"/>
              </a:lnSpc>
              <a:spcBef>
                <a:spcPts val="750"/>
              </a:spcBef>
              <a:spcAft>
                <a:spcPts val="0"/>
              </a:spcAft>
              <a:buSzPts val="960"/>
              <a:buNone/>
              <a:defRPr sz="1200" b="1"/>
            </a:lvl9pPr>
          </a:lstStyle>
          <a:p>
            <a:endParaRPr/>
          </a:p>
        </p:txBody>
      </p:sp>
      <p:sp>
        <p:nvSpPr>
          <p:cNvPr id="82" name="Google Shape;82;p31"/>
          <p:cNvSpPr txBox="1">
            <a:spLocks noGrp="1"/>
          </p:cNvSpPr>
          <p:nvPr>
            <p:ph type="body" idx="2"/>
          </p:nvPr>
        </p:nvSpPr>
        <p:spPr>
          <a:xfrm>
            <a:off x="506809" y="2052934"/>
            <a:ext cx="3139200" cy="24780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750"/>
              </a:spcBef>
              <a:spcAft>
                <a:spcPts val="0"/>
              </a:spcAft>
              <a:buSzPts val="1440"/>
              <a:buChar char="►"/>
              <a:defRPr/>
            </a:lvl1pPr>
            <a:lvl2pPr marL="914400" lvl="1" indent="-320040" algn="l">
              <a:lnSpc>
                <a:spcPct val="100000"/>
              </a:lnSpc>
              <a:spcBef>
                <a:spcPts val="750"/>
              </a:spcBef>
              <a:spcAft>
                <a:spcPts val="0"/>
              </a:spcAft>
              <a:buSzPts val="1440"/>
              <a:buChar char="►"/>
              <a:defRPr/>
            </a:lvl2pPr>
            <a:lvl3pPr marL="1371600" lvl="2" indent="-320039" algn="l">
              <a:lnSpc>
                <a:spcPct val="100000"/>
              </a:lnSpc>
              <a:spcBef>
                <a:spcPts val="750"/>
              </a:spcBef>
              <a:spcAft>
                <a:spcPts val="0"/>
              </a:spcAft>
              <a:buSzPts val="1440"/>
              <a:buChar char="►"/>
              <a:defRPr/>
            </a:lvl3pPr>
            <a:lvl4pPr marL="1828800" lvl="3" indent="-320039" algn="l">
              <a:lnSpc>
                <a:spcPct val="100000"/>
              </a:lnSpc>
              <a:spcBef>
                <a:spcPts val="750"/>
              </a:spcBef>
              <a:spcAft>
                <a:spcPts val="0"/>
              </a:spcAft>
              <a:buSzPts val="1440"/>
              <a:buChar char="►"/>
              <a:defRPr/>
            </a:lvl4pPr>
            <a:lvl5pPr marL="2286000" lvl="4" indent="-320039" algn="l">
              <a:lnSpc>
                <a:spcPct val="100000"/>
              </a:lnSpc>
              <a:spcBef>
                <a:spcPts val="750"/>
              </a:spcBef>
              <a:spcAft>
                <a:spcPts val="0"/>
              </a:spcAft>
              <a:buSzPts val="1440"/>
              <a:buChar char="►"/>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83" name="Google Shape;83;p31"/>
          <p:cNvSpPr txBox="1">
            <a:spLocks noGrp="1"/>
          </p:cNvSpPr>
          <p:nvPr>
            <p:ph type="body" idx="3"/>
          </p:nvPr>
        </p:nvSpPr>
        <p:spPr>
          <a:xfrm>
            <a:off x="3816287" y="1620737"/>
            <a:ext cx="3139200" cy="432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440"/>
              <a:buNone/>
              <a:defRPr sz="1800" b="0"/>
            </a:lvl1pPr>
            <a:lvl2pPr marL="914400" lvl="1" indent="-228600" algn="l">
              <a:lnSpc>
                <a:spcPct val="100000"/>
              </a:lnSpc>
              <a:spcBef>
                <a:spcPts val="750"/>
              </a:spcBef>
              <a:spcAft>
                <a:spcPts val="0"/>
              </a:spcAft>
              <a:buSzPts val="1200"/>
              <a:buNone/>
              <a:defRPr sz="1500" b="1"/>
            </a:lvl2pPr>
            <a:lvl3pPr marL="1371600" lvl="2" indent="-228600" algn="l">
              <a:lnSpc>
                <a:spcPct val="100000"/>
              </a:lnSpc>
              <a:spcBef>
                <a:spcPts val="750"/>
              </a:spcBef>
              <a:spcAft>
                <a:spcPts val="0"/>
              </a:spcAft>
              <a:buSzPts val="1080"/>
              <a:buNone/>
              <a:defRPr sz="1350" b="1"/>
            </a:lvl3pPr>
            <a:lvl4pPr marL="1828800" lvl="3" indent="-228600" algn="l">
              <a:lnSpc>
                <a:spcPct val="100000"/>
              </a:lnSpc>
              <a:spcBef>
                <a:spcPts val="750"/>
              </a:spcBef>
              <a:spcAft>
                <a:spcPts val="0"/>
              </a:spcAft>
              <a:buSzPts val="960"/>
              <a:buNone/>
              <a:defRPr sz="1200" b="1"/>
            </a:lvl4pPr>
            <a:lvl5pPr marL="2286000" lvl="4" indent="-228600" algn="l">
              <a:lnSpc>
                <a:spcPct val="100000"/>
              </a:lnSpc>
              <a:spcBef>
                <a:spcPts val="750"/>
              </a:spcBef>
              <a:spcAft>
                <a:spcPts val="0"/>
              </a:spcAft>
              <a:buSzPts val="960"/>
              <a:buNone/>
              <a:defRPr sz="1200" b="1"/>
            </a:lvl5pPr>
            <a:lvl6pPr marL="2743200" lvl="5" indent="-228600" algn="l">
              <a:lnSpc>
                <a:spcPct val="100000"/>
              </a:lnSpc>
              <a:spcBef>
                <a:spcPts val="750"/>
              </a:spcBef>
              <a:spcAft>
                <a:spcPts val="0"/>
              </a:spcAft>
              <a:buSzPts val="960"/>
              <a:buNone/>
              <a:defRPr sz="1200" b="1"/>
            </a:lvl6pPr>
            <a:lvl7pPr marL="3200400" lvl="6" indent="-228600" algn="l">
              <a:lnSpc>
                <a:spcPct val="100000"/>
              </a:lnSpc>
              <a:spcBef>
                <a:spcPts val="750"/>
              </a:spcBef>
              <a:spcAft>
                <a:spcPts val="0"/>
              </a:spcAft>
              <a:buSzPts val="960"/>
              <a:buNone/>
              <a:defRPr sz="1200" b="1"/>
            </a:lvl7pPr>
            <a:lvl8pPr marL="3657600" lvl="7" indent="-228600" algn="l">
              <a:lnSpc>
                <a:spcPct val="100000"/>
              </a:lnSpc>
              <a:spcBef>
                <a:spcPts val="750"/>
              </a:spcBef>
              <a:spcAft>
                <a:spcPts val="0"/>
              </a:spcAft>
              <a:buSzPts val="960"/>
              <a:buNone/>
              <a:defRPr sz="1200" b="1"/>
            </a:lvl8pPr>
            <a:lvl9pPr marL="4114800" lvl="8" indent="-228600" algn="l">
              <a:lnSpc>
                <a:spcPct val="100000"/>
              </a:lnSpc>
              <a:spcBef>
                <a:spcPts val="750"/>
              </a:spcBef>
              <a:spcAft>
                <a:spcPts val="0"/>
              </a:spcAft>
              <a:buSzPts val="960"/>
              <a:buNone/>
              <a:defRPr sz="1200" b="1"/>
            </a:lvl9pPr>
          </a:lstStyle>
          <a:p>
            <a:endParaRPr/>
          </a:p>
        </p:txBody>
      </p:sp>
      <p:sp>
        <p:nvSpPr>
          <p:cNvPr id="84" name="Google Shape;84;p31"/>
          <p:cNvSpPr txBox="1">
            <a:spLocks noGrp="1"/>
          </p:cNvSpPr>
          <p:nvPr>
            <p:ph type="body" idx="4"/>
          </p:nvPr>
        </p:nvSpPr>
        <p:spPr>
          <a:xfrm>
            <a:off x="3816288" y="2052934"/>
            <a:ext cx="3139200" cy="24780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750"/>
              </a:spcBef>
              <a:spcAft>
                <a:spcPts val="0"/>
              </a:spcAft>
              <a:buSzPts val="1440"/>
              <a:buChar char="►"/>
              <a:defRPr/>
            </a:lvl1pPr>
            <a:lvl2pPr marL="914400" lvl="1" indent="-320040" algn="l">
              <a:lnSpc>
                <a:spcPct val="100000"/>
              </a:lnSpc>
              <a:spcBef>
                <a:spcPts val="750"/>
              </a:spcBef>
              <a:spcAft>
                <a:spcPts val="0"/>
              </a:spcAft>
              <a:buSzPts val="1440"/>
              <a:buChar char="►"/>
              <a:defRPr/>
            </a:lvl2pPr>
            <a:lvl3pPr marL="1371600" lvl="2" indent="-320039" algn="l">
              <a:lnSpc>
                <a:spcPct val="100000"/>
              </a:lnSpc>
              <a:spcBef>
                <a:spcPts val="750"/>
              </a:spcBef>
              <a:spcAft>
                <a:spcPts val="0"/>
              </a:spcAft>
              <a:buSzPts val="1440"/>
              <a:buChar char="►"/>
              <a:defRPr/>
            </a:lvl3pPr>
            <a:lvl4pPr marL="1828800" lvl="3" indent="-320039" algn="l">
              <a:lnSpc>
                <a:spcPct val="100000"/>
              </a:lnSpc>
              <a:spcBef>
                <a:spcPts val="750"/>
              </a:spcBef>
              <a:spcAft>
                <a:spcPts val="0"/>
              </a:spcAft>
              <a:buSzPts val="1440"/>
              <a:buChar char="►"/>
              <a:defRPr/>
            </a:lvl4pPr>
            <a:lvl5pPr marL="2286000" lvl="4" indent="-320039" algn="l">
              <a:lnSpc>
                <a:spcPct val="100000"/>
              </a:lnSpc>
              <a:spcBef>
                <a:spcPts val="750"/>
              </a:spcBef>
              <a:spcAft>
                <a:spcPts val="0"/>
              </a:spcAft>
              <a:buSzPts val="1440"/>
              <a:buChar char="►"/>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85" name="Google Shape;85;p31"/>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508001" y="1123953"/>
            <a:ext cx="2890800" cy="958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500"/>
              <a:buFont typeface="Trebuchet MS"/>
              <a:buNone/>
              <a:defRPr sz="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3570346" y="386193"/>
            <a:ext cx="3385200" cy="41448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750"/>
              </a:spcBef>
              <a:spcAft>
                <a:spcPts val="0"/>
              </a:spcAft>
              <a:buSzPts val="1440"/>
              <a:buChar char="►"/>
              <a:defRPr/>
            </a:lvl1pPr>
            <a:lvl2pPr marL="914400" lvl="1" indent="-320040" algn="l">
              <a:lnSpc>
                <a:spcPct val="100000"/>
              </a:lnSpc>
              <a:spcBef>
                <a:spcPts val="750"/>
              </a:spcBef>
              <a:spcAft>
                <a:spcPts val="0"/>
              </a:spcAft>
              <a:buSzPts val="1440"/>
              <a:buChar char="►"/>
              <a:defRPr/>
            </a:lvl2pPr>
            <a:lvl3pPr marL="1371600" lvl="2" indent="-320039" algn="l">
              <a:lnSpc>
                <a:spcPct val="100000"/>
              </a:lnSpc>
              <a:spcBef>
                <a:spcPts val="750"/>
              </a:spcBef>
              <a:spcAft>
                <a:spcPts val="0"/>
              </a:spcAft>
              <a:buSzPts val="1440"/>
              <a:buChar char="►"/>
              <a:defRPr/>
            </a:lvl3pPr>
            <a:lvl4pPr marL="1828800" lvl="3" indent="-320039" algn="l">
              <a:lnSpc>
                <a:spcPct val="100000"/>
              </a:lnSpc>
              <a:spcBef>
                <a:spcPts val="750"/>
              </a:spcBef>
              <a:spcAft>
                <a:spcPts val="0"/>
              </a:spcAft>
              <a:buSzPts val="1440"/>
              <a:buChar char="►"/>
              <a:defRPr/>
            </a:lvl4pPr>
            <a:lvl5pPr marL="2286000" lvl="4" indent="-320039" algn="l">
              <a:lnSpc>
                <a:spcPct val="100000"/>
              </a:lnSpc>
              <a:spcBef>
                <a:spcPts val="750"/>
              </a:spcBef>
              <a:spcAft>
                <a:spcPts val="0"/>
              </a:spcAft>
              <a:buSzPts val="1440"/>
              <a:buChar char="►"/>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91" name="Google Shape;91;p32"/>
          <p:cNvSpPr txBox="1">
            <a:spLocks noGrp="1"/>
          </p:cNvSpPr>
          <p:nvPr>
            <p:ph type="body" idx="2"/>
          </p:nvPr>
        </p:nvSpPr>
        <p:spPr>
          <a:xfrm>
            <a:off x="508001" y="2082802"/>
            <a:ext cx="2890800" cy="1938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SzPts val="840"/>
              <a:buNone/>
              <a:defRPr sz="1050"/>
            </a:lvl1pPr>
            <a:lvl2pPr marL="914400" lvl="1" indent="-228600" algn="l">
              <a:lnSpc>
                <a:spcPct val="100000"/>
              </a:lnSpc>
              <a:spcBef>
                <a:spcPts val="750"/>
              </a:spcBef>
              <a:spcAft>
                <a:spcPts val="0"/>
              </a:spcAft>
              <a:buSzPts val="840"/>
              <a:buNone/>
              <a:defRPr sz="1050"/>
            </a:lvl2pPr>
            <a:lvl3pPr marL="1371600" lvl="2" indent="-228600" algn="l">
              <a:lnSpc>
                <a:spcPct val="100000"/>
              </a:lnSpc>
              <a:spcBef>
                <a:spcPts val="750"/>
              </a:spcBef>
              <a:spcAft>
                <a:spcPts val="0"/>
              </a:spcAft>
              <a:buSzPts val="720"/>
              <a:buNone/>
              <a:defRPr sz="900"/>
            </a:lvl3pPr>
            <a:lvl4pPr marL="1828800" lvl="3" indent="-228600" algn="l">
              <a:lnSpc>
                <a:spcPct val="100000"/>
              </a:lnSpc>
              <a:spcBef>
                <a:spcPts val="750"/>
              </a:spcBef>
              <a:spcAft>
                <a:spcPts val="0"/>
              </a:spcAft>
              <a:buSzPts val="600"/>
              <a:buNone/>
              <a:defRPr sz="750"/>
            </a:lvl4pPr>
            <a:lvl5pPr marL="2286000" lvl="4" indent="-228600" algn="l">
              <a:lnSpc>
                <a:spcPct val="100000"/>
              </a:lnSpc>
              <a:spcBef>
                <a:spcPts val="750"/>
              </a:spcBef>
              <a:spcAft>
                <a:spcPts val="0"/>
              </a:spcAft>
              <a:buSzPts val="600"/>
              <a:buNone/>
              <a:defRPr sz="750"/>
            </a:lvl5pPr>
            <a:lvl6pPr marL="2743200" lvl="5" indent="-228600" algn="l">
              <a:lnSpc>
                <a:spcPct val="100000"/>
              </a:lnSpc>
              <a:spcBef>
                <a:spcPts val="750"/>
              </a:spcBef>
              <a:spcAft>
                <a:spcPts val="0"/>
              </a:spcAft>
              <a:buSzPts val="600"/>
              <a:buNone/>
              <a:defRPr sz="750"/>
            </a:lvl6pPr>
            <a:lvl7pPr marL="3200400" lvl="6" indent="-228600" algn="l">
              <a:lnSpc>
                <a:spcPct val="100000"/>
              </a:lnSpc>
              <a:spcBef>
                <a:spcPts val="750"/>
              </a:spcBef>
              <a:spcAft>
                <a:spcPts val="0"/>
              </a:spcAft>
              <a:buSzPts val="600"/>
              <a:buNone/>
              <a:defRPr sz="750"/>
            </a:lvl7pPr>
            <a:lvl8pPr marL="3657600" lvl="7" indent="-228600" algn="l">
              <a:lnSpc>
                <a:spcPct val="100000"/>
              </a:lnSpc>
              <a:spcBef>
                <a:spcPts val="750"/>
              </a:spcBef>
              <a:spcAft>
                <a:spcPts val="0"/>
              </a:spcAft>
              <a:buSzPts val="600"/>
              <a:buNone/>
              <a:defRPr sz="750"/>
            </a:lvl8pPr>
            <a:lvl9pPr marL="4114800" lvl="8" indent="-228600" algn="l">
              <a:lnSpc>
                <a:spcPct val="100000"/>
              </a:lnSpc>
              <a:spcBef>
                <a:spcPts val="750"/>
              </a:spcBef>
              <a:spcAft>
                <a:spcPts val="0"/>
              </a:spcAft>
              <a:buSzPts val="600"/>
              <a:buNone/>
              <a:defRPr sz="750"/>
            </a:lvl9pPr>
          </a:lstStyle>
          <a:p>
            <a:endParaRPr/>
          </a:p>
        </p:txBody>
      </p:sp>
      <p:sp>
        <p:nvSpPr>
          <p:cNvPr id="92" name="Google Shape;92;p32"/>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2"/>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
        <p:cNvGrpSpPr/>
        <p:nvPr/>
      </p:nvGrpSpPr>
      <p:grpSpPr>
        <a:xfrm>
          <a:off x="0" y="0"/>
          <a:ext cx="0" cy="0"/>
          <a:chOff x="0" y="0"/>
          <a:chExt cx="0" cy="0"/>
        </a:xfrm>
      </p:grpSpPr>
      <p:sp>
        <p:nvSpPr>
          <p:cNvPr id="96" name="Google Shape;96;p33"/>
          <p:cNvSpPr txBox="1">
            <a:spLocks noGrp="1"/>
          </p:cNvSpPr>
          <p:nvPr>
            <p:ph type="title"/>
          </p:nvPr>
        </p:nvSpPr>
        <p:spPr>
          <a:xfrm>
            <a:off x="508001" y="3600450"/>
            <a:ext cx="6447600" cy="42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Font typeface="Trebuchet MS"/>
              <a:buNone/>
              <a:defRPr sz="1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3"/>
          <p:cNvSpPr>
            <a:spLocks noGrp="1"/>
          </p:cNvSpPr>
          <p:nvPr>
            <p:ph type="pic" idx="2"/>
          </p:nvPr>
        </p:nvSpPr>
        <p:spPr>
          <a:xfrm>
            <a:off x="508001" y="457200"/>
            <a:ext cx="6447600" cy="2884200"/>
          </a:xfrm>
          <a:prstGeom prst="rect">
            <a:avLst/>
          </a:prstGeom>
          <a:noFill/>
          <a:ln>
            <a:noFill/>
          </a:ln>
        </p:spPr>
      </p:sp>
      <p:sp>
        <p:nvSpPr>
          <p:cNvPr id="98" name="Google Shape;98;p33"/>
          <p:cNvSpPr txBox="1">
            <a:spLocks noGrp="1"/>
          </p:cNvSpPr>
          <p:nvPr>
            <p:ph type="body" idx="1"/>
          </p:nvPr>
        </p:nvSpPr>
        <p:spPr>
          <a:xfrm>
            <a:off x="508001" y="4025504"/>
            <a:ext cx="6447600" cy="505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SzPts val="720"/>
              <a:buNone/>
              <a:defRPr sz="90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sp>
        <p:nvSpPr>
          <p:cNvPr id="99" name="Google Shape;99;p33"/>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508001" y="457200"/>
            <a:ext cx="6447600" cy="2552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508001" y="3352800"/>
            <a:ext cx="6447600" cy="11781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750"/>
              </a:spcBef>
              <a:spcAft>
                <a:spcPts val="0"/>
              </a:spcAft>
              <a:buSzPts val="1080"/>
              <a:buNone/>
              <a:defRPr sz="1350">
                <a:solidFill>
                  <a:srgbClr val="FEFEFE"/>
                </a:solidFill>
              </a:defRPr>
            </a:lvl1pPr>
            <a:lvl2pPr marL="914400" lvl="1" indent="-228600" algn="l">
              <a:lnSpc>
                <a:spcPct val="100000"/>
              </a:lnSpc>
              <a:spcBef>
                <a:spcPts val="750"/>
              </a:spcBef>
              <a:spcAft>
                <a:spcPts val="0"/>
              </a:spcAft>
              <a:buSzPts val="1080"/>
              <a:buNone/>
              <a:defRPr sz="1350">
                <a:solidFill>
                  <a:schemeClr val="lt1"/>
                </a:solidFill>
              </a:defRPr>
            </a:lvl2pPr>
            <a:lvl3pPr marL="1371600" lvl="2" indent="-228600" algn="l">
              <a:lnSpc>
                <a:spcPct val="100000"/>
              </a:lnSpc>
              <a:spcBef>
                <a:spcPts val="750"/>
              </a:spcBef>
              <a:spcAft>
                <a:spcPts val="0"/>
              </a:spcAft>
              <a:buSzPts val="960"/>
              <a:buNone/>
              <a:defRPr sz="1200">
                <a:solidFill>
                  <a:schemeClr val="lt1"/>
                </a:solidFill>
              </a:defRPr>
            </a:lvl3pPr>
            <a:lvl4pPr marL="1828800" lvl="3" indent="-228600" algn="l">
              <a:lnSpc>
                <a:spcPct val="100000"/>
              </a:lnSpc>
              <a:spcBef>
                <a:spcPts val="750"/>
              </a:spcBef>
              <a:spcAft>
                <a:spcPts val="0"/>
              </a:spcAft>
              <a:buSzPts val="840"/>
              <a:buNone/>
              <a:defRPr sz="1050">
                <a:solidFill>
                  <a:schemeClr val="lt1"/>
                </a:solidFill>
              </a:defRPr>
            </a:lvl4pPr>
            <a:lvl5pPr marL="2286000" lvl="4" indent="-228600" algn="l">
              <a:lnSpc>
                <a:spcPct val="100000"/>
              </a:lnSpc>
              <a:spcBef>
                <a:spcPts val="750"/>
              </a:spcBef>
              <a:spcAft>
                <a:spcPts val="0"/>
              </a:spcAft>
              <a:buSzPts val="840"/>
              <a:buNone/>
              <a:defRPr sz="1050">
                <a:solidFill>
                  <a:schemeClr val="lt1"/>
                </a:solidFill>
              </a:defRPr>
            </a:lvl5pPr>
            <a:lvl6pPr marL="2743200" lvl="5" indent="-228600" algn="l">
              <a:lnSpc>
                <a:spcPct val="100000"/>
              </a:lnSpc>
              <a:spcBef>
                <a:spcPts val="750"/>
              </a:spcBef>
              <a:spcAft>
                <a:spcPts val="0"/>
              </a:spcAft>
              <a:buSzPts val="840"/>
              <a:buNone/>
              <a:defRPr sz="1050">
                <a:solidFill>
                  <a:schemeClr val="lt1"/>
                </a:solidFill>
              </a:defRPr>
            </a:lvl6pPr>
            <a:lvl7pPr marL="3200400" lvl="6" indent="-228600" algn="l">
              <a:lnSpc>
                <a:spcPct val="100000"/>
              </a:lnSpc>
              <a:spcBef>
                <a:spcPts val="750"/>
              </a:spcBef>
              <a:spcAft>
                <a:spcPts val="0"/>
              </a:spcAft>
              <a:buSzPts val="840"/>
              <a:buNone/>
              <a:defRPr sz="1050">
                <a:solidFill>
                  <a:schemeClr val="lt1"/>
                </a:solidFill>
              </a:defRPr>
            </a:lvl7pPr>
            <a:lvl8pPr marL="3657600" lvl="7" indent="-228600" algn="l">
              <a:lnSpc>
                <a:spcPct val="100000"/>
              </a:lnSpc>
              <a:spcBef>
                <a:spcPts val="750"/>
              </a:spcBef>
              <a:spcAft>
                <a:spcPts val="0"/>
              </a:spcAft>
              <a:buSzPts val="840"/>
              <a:buNone/>
              <a:defRPr sz="1050">
                <a:solidFill>
                  <a:schemeClr val="lt1"/>
                </a:solidFill>
              </a:defRPr>
            </a:lvl8pPr>
            <a:lvl9pPr marL="4114800" lvl="8" indent="-228600" algn="l">
              <a:lnSpc>
                <a:spcPct val="100000"/>
              </a:lnSpc>
              <a:spcBef>
                <a:spcPts val="750"/>
              </a:spcBef>
              <a:spcAft>
                <a:spcPts val="0"/>
              </a:spcAft>
              <a:buSzPts val="840"/>
              <a:buNone/>
              <a:defRPr sz="1050">
                <a:solidFill>
                  <a:schemeClr val="lt1"/>
                </a:solidFill>
              </a:defRPr>
            </a:lvl9pPr>
          </a:lstStyle>
          <a:p>
            <a:endParaRPr/>
          </a:p>
        </p:txBody>
      </p:sp>
      <p:sp>
        <p:nvSpPr>
          <p:cNvPr id="105" name="Google Shape;105;p34"/>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698500" y="457200"/>
            <a:ext cx="6070500" cy="2266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1024604" y="2724150"/>
            <a:ext cx="5418300" cy="2859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750"/>
              </a:spcBef>
              <a:spcAft>
                <a:spcPts val="0"/>
              </a:spcAft>
              <a:buSzPts val="960"/>
              <a:buFont typeface="Trebuchet MS"/>
              <a:buNone/>
              <a:defRPr sz="1200">
                <a:solidFill>
                  <a:srgbClr val="FEFEFE"/>
                </a:solidFill>
              </a:defRPr>
            </a:lvl1pPr>
            <a:lvl2pPr marL="914400" lvl="1" indent="-228600" algn="l">
              <a:lnSpc>
                <a:spcPct val="100000"/>
              </a:lnSpc>
              <a:spcBef>
                <a:spcPts val="750"/>
              </a:spcBef>
              <a:spcAft>
                <a:spcPts val="0"/>
              </a:spcAft>
              <a:buSzPts val="960"/>
              <a:buFont typeface="Trebuchet MS"/>
              <a:buNone/>
              <a:defRPr/>
            </a:lvl2pPr>
            <a:lvl3pPr marL="1371600" lvl="2" indent="-228600" algn="l">
              <a:lnSpc>
                <a:spcPct val="100000"/>
              </a:lnSpc>
              <a:spcBef>
                <a:spcPts val="750"/>
              </a:spcBef>
              <a:spcAft>
                <a:spcPts val="0"/>
              </a:spcAft>
              <a:buSzPts val="840"/>
              <a:buFont typeface="Trebuchet MS"/>
              <a:buNone/>
              <a:defRPr/>
            </a:lvl3pPr>
            <a:lvl4pPr marL="1828800" lvl="3" indent="-228600" algn="l">
              <a:lnSpc>
                <a:spcPct val="100000"/>
              </a:lnSpc>
              <a:spcBef>
                <a:spcPts val="750"/>
              </a:spcBef>
              <a:spcAft>
                <a:spcPts val="0"/>
              </a:spcAft>
              <a:buSzPts val="720"/>
              <a:buFont typeface="Trebuchet MS"/>
              <a:buNone/>
              <a:defRPr/>
            </a:lvl4pPr>
            <a:lvl5pPr marL="2286000" lvl="4" indent="-228600" algn="l">
              <a:lnSpc>
                <a:spcPct val="100000"/>
              </a:lnSpc>
              <a:spcBef>
                <a:spcPts val="750"/>
              </a:spcBef>
              <a:spcAft>
                <a:spcPts val="0"/>
              </a:spcAft>
              <a:buSzPts val="720"/>
              <a:buFont typeface="Trebuchet MS"/>
              <a:buNone/>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111" name="Google Shape;111;p35"/>
          <p:cNvSpPr txBox="1">
            <a:spLocks noGrp="1"/>
          </p:cNvSpPr>
          <p:nvPr>
            <p:ph type="body" idx="2"/>
          </p:nvPr>
        </p:nvSpPr>
        <p:spPr>
          <a:xfrm>
            <a:off x="508001" y="3352800"/>
            <a:ext cx="6447600" cy="11781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750"/>
              </a:spcBef>
              <a:spcAft>
                <a:spcPts val="0"/>
              </a:spcAft>
              <a:buSzPts val="1080"/>
              <a:buNone/>
              <a:defRPr sz="1350">
                <a:solidFill>
                  <a:srgbClr val="FEFEFE"/>
                </a:solidFill>
              </a:defRPr>
            </a:lvl1pPr>
            <a:lvl2pPr marL="914400" lvl="1" indent="-228600" algn="l">
              <a:lnSpc>
                <a:spcPct val="100000"/>
              </a:lnSpc>
              <a:spcBef>
                <a:spcPts val="750"/>
              </a:spcBef>
              <a:spcAft>
                <a:spcPts val="0"/>
              </a:spcAft>
              <a:buSzPts val="1080"/>
              <a:buNone/>
              <a:defRPr sz="1350">
                <a:solidFill>
                  <a:schemeClr val="lt1"/>
                </a:solidFill>
              </a:defRPr>
            </a:lvl2pPr>
            <a:lvl3pPr marL="1371600" lvl="2" indent="-228600" algn="l">
              <a:lnSpc>
                <a:spcPct val="100000"/>
              </a:lnSpc>
              <a:spcBef>
                <a:spcPts val="750"/>
              </a:spcBef>
              <a:spcAft>
                <a:spcPts val="0"/>
              </a:spcAft>
              <a:buSzPts val="960"/>
              <a:buNone/>
              <a:defRPr sz="1200">
                <a:solidFill>
                  <a:schemeClr val="lt1"/>
                </a:solidFill>
              </a:defRPr>
            </a:lvl3pPr>
            <a:lvl4pPr marL="1828800" lvl="3" indent="-228600" algn="l">
              <a:lnSpc>
                <a:spcPct val="100000"/>
              </a:lnSpc>
              <a:spcBef>
                <a:spcPts val="750"/>
              </a:spcBef>
              <a:spcAft>
                <a:spcPts val="0"/>
              </a:spcAft>
              <a:buSzPts val="840"/>
              <a:buNone/>
              <a:defRPr sz="1050">
                <a:solidFill>
                  <a:schemeClr val="lt1"/>
                </a:solidFill>
              </a:defRPr>
            </a:lvl4pPr>
            <a:lvl5pPr marL="2286000" lvl="4" indent="-228600" algn="l">
              <a:lnSpc>
                <a:spcPct val="100000"/>
              </a:lnSpc>
              <a:spcBef>
                <a:spcPts val="750"/>
              </a:spcBef>
              <a:spcAft>
                <a:spcPts val="0"/>
              </a:spcAft>
              <a:buSzPts val="840"/>
              <a:buNone/>
              <a:defRPr sz="1050">
                <a:solidFill>
                  <a:schemeClr val="lt1"/>
                </a:solidFill>
              </a:defRPr>
            </a:lvl5pPr>
            <a:lvl6pPr marL="2743200" lvl="5" indent="-228600" algn="l">
              <a:lnSpc>
                <a:spcPct val="100000"/>
              </a:lnSpc>
              <a:spcBef>
                <a:spcPts val="750"/>
              </a:spcBef>
              <a:spcAft>
                <a:spcPts val="0"/>
              </a:spcAft>
              <a:buSzPts val="840"/>
              <a:buNone/>
              <a:defRPr sz="1050">
                <a:solidFill>
                  <a:schemeClr val="lt1"/>
                </a:solidFill>
              </a:defRPr>
            </a:lvl6pPr>
            <a:lvl7pPr marL="3200400" lvl="6" indent="-228600" algn="l">
              <a:lnSpc>
                <a:spcPct val="100000"/>
              </a:lnSpc>
              <a:spcBef>
                <a:spcPts val="750"/>
              </a:spcBef>
              <a:spcAft>
                <a:spcPts val="0"/>
              </a:spcAft>
              <a:buSzPts val="840"/>
              <a:buNone/>
              <a:defRPr sz="1050">
                <a:solidFill>
                  <a:schemeClr val="lt1"/>
                </a:solidFill>
              </a:defRPr>
            </a:lvl7pPr>
            <a:lvl8pPr marL="3657600" lvl="7" indent="-228600" algn="l">
              <a:lnSpc>
                <a:spcPct val="100000"/>
              </a:lnSpc>
              <a:spcBef>
                <a:spcPts val="750"/>
              </a:spcBef>
              <a:spcAft>
                <a:spcPts val="0"/>
              </a:spcAft>
              <a:buSzPts val="840"/>
              <a:buNone/>
              <a:defRPr sz="1050">
                <a:solidFill>
                  <a:schemeClr val="lt1"/>
                </a:solidFill>
              </a:defRPr>
            </a:lvl8pPr>
            <a:lvl9pPr marL="4114800" lvl="8" indent="-228600" algn="l">
              <a:lnSpc>
                <a:spcPct val="100000"/>
              </a:lnSpc>
              <a:spcBef>
                <a:spcPts val="750"/>
              </a:spcBef>
              <a:spcAft>
                <a:spcPts val="0"/>
              </a:spcAft>
              <a:buSzPts val="840"/>
              <a:buNone/>
              <a:defRPr sz="1050">
                <a:solidFill>
                  <a:schemeClr val="lt1"/>
                </a:solidFill>
              </a:defRPr>
            </a:lvl9pPr>
          </a:lstStyle>
          <a:p>
            <a:endParaRPr/>
          </a:p>
        </p:txBody>
      </p:sp>
      <p:sp>
        <p:nvSpPr>
          <p:cNvPr id="112" name="Google Shape;112;p35"/>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35"/>
          <p:cNvSpPr txBox="1"/>
          <p:nvPr/>
        </p:nvSpPr>
        <p:spPr>
          <a:xfrm>
            <a:off x="406403" y="592784"/>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6" name="Google Shape;116;p35"/>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7"/>
        <p:cNvGrpSpPr/>
        <p:nvPr/>
      </p:nvGrpSpPr>
      <p:grpSpPr>
        <a:xfrm>
          <a:off x="0" y="0"/>
          <a:ext cx="0" cy="0"/>
          <a:chOff x="0" y="0"/>
          <a:chExt cx="0" cy="0"/>
        </a:xfrm>
      </p:grpSpPr>
      <p:sp>
        <p:nvSpPr>
          <p:cNvPr id="118" name="Google Shape;118;p36"/>
          <p:cNvSpPr txBox="1">
            <a:spLocks noGrp="1"/>
          </p:cNvSpPr>
          <p:nvPr>
            <p:ph type="title"/>
          </p:nvPr>
        </p:nvSpPr>
        <p:spPr>
          <a:xfrm>
            <a:off x="508001" y="1448991"/>
            <a:ext cx="6447600" cy="194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body" idx="1"/>
          </p:nvPr>
        </p:nvSpPr>
        <p:spPr>
          <a:xfrm>
            <a:off x="508001" y="3395586"/>
            <a:ext cx="6447600" cy="1135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SzPts val="1080"/>
              <a:buNone/>
              <a:defRPr sz="1350">
                <a:solidFill>
                  <a:srgbClr val="FEFEFE"/>
                </a:solidFill>
              </a:defRPr>
            </a:lvl1pPr>
            <a:lvl2pPr marL="914400" lvl="1" indent="-228600" algn="l">
              <a:lnSpc>
                <a:spcPct val="100000"/>
              </a:lnSpc>
              <a:spcBef>
                <a:spcPts val="750"/>
              </a:spcBef>
              <a:spcAft>
                <a:spcPts val="0"/>
              </a:spcAft>
              <a:buSzPts val="1080"/>
              <a:buNone/>
              <a:defRPr sz="1350">
                <a:solidFill>
                  <a:schemeClr val="lt1"/>
                </a:solidFill>
              </a:defRPr>
            </a:lvl2pPr>
            <a:lvl3pPr marL="1371600" lvl="2" indent="-228600" algn="l">
              <a:lnSpc>
                <a:spcPct val="100000"/>
              </a:lnSpc>
              <a:spcBef>
                <a:spcPts val="750"/>
              </a:spcBef>
              <a:spcAft>
                <a:spcPts val="0"/>
              </a:spcAft>
              <a:buSzPts val="960"/>
              <a:buNone/>
              <a:defRPr sz="1200">
                <a:solidFill>
                  <a:schemeClr val="lt1"/>
                </a:solidFill>
              </a:defRPr>
            </a:lvl3pPr>
            <a:lvl4pPr marL="1828800" lvl="3" indent="-228600" algn="l">
              <a:lnSpc>
                <a:spcPct val="100000"/>
              </a:lnSpc>
              <a:spcBef>
                <a:spcPts val="750"/>
              </a:spcBef>
              <a:spcAft>
                <a:spcPts val="0"/>
              </a:spcAft>
              <a:buSzPts val="840"/>
              <a:buNone/>
              <a:defRPr sz="1050">
                <a:solidFill>
                  <a:schemeClr val="lt1"/>
                </a:solidFill>
              </a:defRPr>
            </a:lvl4pPr>
            <a:lvl5pPr marL="2286000" lvl="4" indent="-228600" algn="l">
              <a:lnSpc>
                <a:spcPct val="100000"/>
              </a:lnSpc>
              <a:spcBef>
                <a:spcPts val="750"/>
              </a:spcBef>
              <a:spcAft>
                <a:spcPts val="0"/>
              </a:spcAft>
              <a:buSzPts val="840"/>
              <a:buNone/>
              <a:defRPr sz="1050">
                <a:solidFill>
                  <a:schemeClr val="lt1"/>
                </a:solidFill>
              </a:defRPr>
            </a:lvl5pPr>
            <a:lvl6pPr marL="2743200" lvl="5" indent="-228600" algn="l">
              <a:lnSpc>
                <a:spcPct val="100000"/>
              </a:lnSpc>
              <a:spcBef>
                <a:spcPts val="750"/>
              </a:spcBef>
              <a:spcAft>
                <a:spcPts val="0"/>
              </a:spcAft>
              <a:buSzPts val="840"/>
              <a:buNone/>
              <a:defRPr sz="1050">
                <a:solidFill>
                  <a:schemeClr val="lt1"/>
                </a:solidFill>
              </a:defRPr>
            </a:lvl6pPr>
            <a:lvl7pPr marL="3200400" lvl="6" indent="-228600" algn="l">
              <a:lnSpc>
                <a:spcPct val="100000"/>
              </a:lnSpc>
              <a:spcBef>
                <a:spcPts val="750"/>
              </a:spcBef>
              <a:spcAft>
                <a:spcPts val="0"/>
              </a:spcAft>
              <a:buSzPts val="840"/>
              <a:buNone/>
              <a:defRPr sz="1050">
                <a:solidFill>
                  <a:schemeClr val="lt1"/>
                </a:solidFill>
              </a:defRPr>
            </a:lvl7pPr>
            <a:lvl8pPr marL="3657600" lvl="7" indent="-228600" algn="l">
              <a:lnSpc>
                <a:spcPct val="100000"/>
              </a:lnSpc>
              <a:spcBef>
                <a:spcPts val="750"/>
              </a:spcBef>
              <a:spcAft>
                <a:spcPts val="0"/>
              </a:spcAft>
              <a:buSzPts val="840"/>
              <a:buNone/>
              <a:defRPr sz="1050">
                <a:solidFill>
                  <a:schemeClr val="lt1"/>
                </a:solidFill>
              </a:defRPr>
            </a:lvl8pPr>
            <a:lvl9pPr marL="4114800" lvl="8" indent="-228600" algn="l">
              <a:lnSpc>
                <a:spcPct val="100000"/>
              </a:lnSpc>
              <a:spcBef>
                <a:spcPts val="750"/>
              </a:spcBef>
              <a:spcAft>
                <a:spcPts val="0"/>
              </a:spcAft>
              <a:buSzPts val="840"/>
              <a:buNone/>
              <a:defRPr sz="1050">
                <a:solidFill>
                  <a:schemeClr val="lt1"/>
                </a:solidFill>
              </a:defRPr>
            </a:lvl9pPr>
          </a:lstStyle>
          <a:p>
            <a:endParaRPr/>
          </a:p>
        </p:txBody>
      </p:sp>
      <p:sp>
        <p:nvSpPr>
          <p:cNvPr id="120" name="Google Shape;120;p36"/>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6"/>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6"/>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3"/>
        <p:cNvGrpSpPr/>
        <p:nvPr/>
      </p:nvGrpSpPr>
      <p:grpSpPr>
        <a:xfrm>
          <a:off x="0" y="0"/>
          <a:ext cx="0" cy="0"/>
          <a:chOff x="0" y="0"/>
          <a:chExt cx="0" cy="0"/>
        </a:xfrm>
      </p:grpSpPr>
      <p:sp>
        <p:nvSpPr>
          <p:cNvPr id="124" name="Google Shape;124;p37"/>
          <p:cNvSpPr txBox="1">
            <a:spLocks noGrp="1"/>
          </p:cNvSpPr>
          <p:nvPr>
            <p:ph type="title"/>
          </p:nvPr>
        </p:nvSpPr>
        <p:spPr>
          <a:xfrm>
            <a:off x="698500" y="457200"/>
            <a:ext cx="6070500" cy="2266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body" idx="1"/>
          </p:nvPr>
        </p:nvSpPr>
        <p:spPr>
          <a:xfrm>
            <a:off x="507999" y="3009900"/>
            <a:ext cx="6447600" cy="385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440"/>
              <a:buFont typeface="Trebuchet MS"/>
              <a:buNone/>
              <a:defRPr sz="1800">
                <a:solidFill>
                  <a:srgbClr val="FEFEFE"/>
                </a:solidFill>
              </a:defRPr>
            </a:lvl1pPr>
            <a:lvl2pPr marL="914400" lvl="1" indent="-228600" algn="l">
              <a:lnSpc>
                <a:spcPct val="100000"/>
              </a:lnSpc>
              <a:spcBef>
                <a:spcPts val="750"/>
              </a:spcBef>
              <a:spcAft>
                <a:spcPts val="0"/>
              </a:spcAft>
              <a:buSzPts val="960"/>
              <a:buFont typeface="Trebuchet MS"/>
              <a:buNone/>
              <a:defRPr/>
            </a:lvl2pPr>
            <a:lvl3pPr marL="1371600" lvl="2" indent="-228600" algn="l">
              <a:lnSpc>
                <a:spcPct val="100000"/>
              </a:lnSpc>
              <a:spcBef>
                <a:spcPts val="750"/>
              </a:spcBef>
              <a:spcAft>
                <a:spcPts val="0"/>
              </a:spcAft>
              <a:buSzPts val="840"/>
              <a:buFont typeface="Trebuchet MS"/>
              <a:buNone/>
              <a:defRPr/>
            </a:lvl3pPr>
            <a:lvl4pPr marL="1828800" lvl="3" indent="-228600" algn="l">
              <a:lnSpc>
                <a:spcPct val="100000"/>
              </a:lnSpc>
              <a:spcBef>
                <a:spcPts val="750"/>
              </a:spcBef>
              <a:spcAft>
                <a:spcPts val="0"/>
              </a:spcAft>
              <a:buSzPts val="720"/>
              <a:buFont typeface="Trebuchet MS"/>
              <a:buNone/>
              <a:defRPr/>
            </a:lvl4pPr>
            <a:lvl5pPr marL="2286000" lvl="4" indent="-228600" algn="l">
              <a:lnSpc>
                <a:spcPct val="100000"/>
              </a:lnSpc>
              <a:spcBef>
                <a:spcPts val="750"/>
              </a:spcBef>
              <a:spcAft>
                <a:spcPts val="0"/>
              </a:spcAft>
              <a:buSzPts val="720"/>
              <a:buFont typeface="Trebuchet MS"/>
              <a:buNone/>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126" name="Google Shape;126;p37"/>
          <p:cNvSpPr txBox="1">
            <a:spLocks noGrp="1"/>
          </p:cNvSpPr>
          <p:nvPr>
            <p:ph type="body" idx="2"/>
          </p:nvPr>
        </p:nvSpPr>
        <p:spPr>
          <a:xfrm>
            <a:off x="508001" y="3395586"/>
            <a:ext cx="6447600" cy="1135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SzPts val="1080"/>
              <a:buNone/>
              <a:defRPr sz="1350">
                <a:solidFill>
                  <a:srgbClr val="FEFEFE"/>
                </a:solidFill>
              </a:defRPr>
            </a:lvl1pPr>
            <a:lvl2pPr marL="914400" lvl="1" indent="-228600" algn="l">
              <a:lnSpc>
                <a:spcPct val="100000"/>
              </a:lnSpc>
              <a:spcBef>
                <a:spcPts val="750"/>
              </a:spcBef>
              <a:spcAft>
                <a:spcPts val="0"/>
              </a:spcAft>
              <a:buSzPts val="1080"/>
              <a:buNone/>
              <a:defRPr sz="1350">
                <a:solidFill>
                  <a:schemeClr val="lt1"/>
                </a:solidFill>
              </a:defRPr>
            </a:lvl2pPr>
            <a:lvl3pPr marL="1371600" lvl="2" indent="-228600" algn="l">
              <a:lnSpc>
                <a:spcPct val="100000"/>
              </a:lnSpc>
              <a:spcBef>
                <a:spcPts val="750"/>
              </a:spcBef>
              <a:spcAft>
                <a:spcPts val="0"/>
              </a:spcAft>
              <a:buSzPts val="960"/>
              <a:buNone/>
              <a:defRPr sz="1200">
                <a:solidFill>
                  <a:schemeClr val="lt1"/>
                </a:solidFill>
              </a:defRPr>
            </a:lvl3pPr>
            <a:lvl4pPr marL="1828800" lvl="3" indent="-228600" algn="l">
              <a:lnSpc>
                <a:spcPct val="100000"/>
              </a:lnSpc>
              <a:spcBef>
                <a:spcPts val="750"/>
              </a:spcBef>
              <a:spcAft>
                <a:spcPts val="0"/>
              </a:spcAft>
              <a:buSzPts val="840"/>
              <a:buNone/>
              <a:defRPr sz="1050">
                <a:solidFill>
                  <a:schemeClr val="lt1"/>
                </a:solidFill>
              </a:defRPr>
            </a:lvl4pPr>
            <a:lvl5pPr marL="2286000" lvl="4" indent="-228600" algn="l">
              <a:lnSpc>
                <a:spcPct val="100000"/>
              </a:lnSpc>
              <a:spcBef>
                <a:spcPts val="750"/>
              </a:spcBef>
              <a:spcAft>
                <a:spcPts val="0"/>
              </a:spcAft>
              <a:buSzPts val="840"/>
              <a:buNone/>
              <a:defRPr sz="1050">
                <a:solidFill>
                  <a:schemeClr val="lt1"/>
                </a:solidFill>
              </a:defRPr>
            </a:lvl5pPr>
            <a:lvl6pPr marL="2743200" lvl="5" indent="-228600" algn="l">
              <a:lnSpc>
                <a:spcPct val="100000"/>
              </a:lnSpc>
              <a:spcBef>
                <a:spcPts val="750"/>
              </a:spcBef>
              <a:spcAft>
                <a:spcPts val="0"/>
              </a:spcAft>
              <a:buSzPts val="840"/>
              <a:buNone/>
              <a:defRPr sz="1050">
                <a:solidFill>
                  <a:schemeClr val="lt1"/>
                </a:solidFill>
              </a:defRPr>
            </a:lvl6pPr>
            <a:lvl7pPr marL="3200400" lvl="6" indent="-228600" algn="l">
              <a:lnSpc>
                <a:spcPct val="100000"/>
              </a:lnSpc>
              <a:spcBef>
                <a:spcPts val="750"/>
              </a:spcBef>
              <a:spcAft>
                <a:spcPts val="0"/>
              </a:spcAft>
              <a:buSzPts val="840"/>
              <a:buNone/>
              <a:defRPr sz="1050">
                <a:solidFill>
                  <a:schemeClr val="lt1"/>
                </a:solidFill>
              </a:defRPr>
            </a:lvl7pPr>
            <a:lvl8pPr marL="3657600" lvl="7" indent="-228600" algn="l">
              <a:lnSpc>
                <a:spcPct val="100000"/>
              </a:lnSpc>
              <a:spcBef>
                <a:spcPts val="750"/>
              </a:spcBef>
              <a:spcAft>
                <a:spcPts val="0"/>
              </a:spcAft>
              <a:buSzPts val="840"/>
              <a:buNone/>
              <a:defRPr sz="1050">
                <a:solidFill>
                  <a:schemeClr val="lt1"/>
                </a:solidFill>
              </a:defRPr>
            </a:lvl8pPr>
            <a:lvl9pPr marL="4114800" lvl="8" indent="-228600" algn="l">
              <a:lnSpc>
                <a:spcPct val="100000"/>
              </a:lnSpc>
              <a:spcBef>
                <a:spcPts val="750"/>
              </a:spcBef>
              <a:spcAft>
                <a:spcPts val="0"/>
              </a:spcAft>
              <a:buSzPts val="840"/>
              <a:buNone/>
              <a:defRPr sz="1050">
                <a:solidFill>
                  <a:schemeClr val="lt1"/>
                </a:solidFill>
              </a:defRPr>
            </a:lvl9pPr>
          </a:lstStyle>
          <a:p>
            <a:endParaRPr/>
          </a:p>
        </p:txBody>
      </p:sp>
      <p:sp>
        <p:nvSpPr>
          <p:cNvPr id="127" name="Google Shape;127;p37"/>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7"/>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p37"/>
          <p:cNvSpPr txBox="1"/>
          <p:nvPr/>
        </p:nvSpPr>
        <p:spPr>
          <a:xfrm>
            <a:off x="406403" y="592784"/>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1" name="Google Shape;131;p37"/>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2"/>
        <p:cNvGrpSpPr/>
        <p:nvPr/>
      </p:nvGrpSpPr>
      <p:grpSpPr>
        <a:xfrm>
          <a:off x="0" y="0"/>
          <a:ext cx="0" cy="0"/>
          <a:chOff x="0" y="0"/>
          <a:chExt cx="0" cy="0"/>
        </a:xfrm>
      </p:grpSpPr>
      <p:sp>
        <p:nvSpPr>
          <p:cNvPr id="133" name="Google Shape;133;p38"/>
          <p:cNvSpPr txBox="1">
            <a:spLocks noGrp="1"/>
          </p:cNvSpPr>
          <p:nvPr>
            <p:ph type="title"/>
          </p:nvPr>
        </p:nvSpPr>
        <p:spPr>
          <a:xfrm>
            <a:off x="514350" y="457200"/>
            <a:ext cx="6441300" cy="2266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8"/>
          <p:cNvSpPr txBox="1">
            <a:spLocks noGrp="1"/>
          </p:cNvSpPr>
          <p:nvPr>
            <p:ph type="body" idx="1"/>
          </p:nvPr>
        </p:nvSpPr>
        <p:spPr>
          <a:xfrm>
            <a:off x="507999" y="3009900"/>
            <a:ext cx="6447600" cy="3858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440"/>
              <a:buFont typeface="Trebuchet MS"/>
              <a:buNone/>
              <a:defRPr sz="1800">
                <a:solidFill>
                  <a:schemeClr val="accent1"/>
                </a:solidFill>
              </a:defRPr>
            </a:lvl1pPr>
            <a:lvl2pPr marL="914400" lvl="1" indent="-228600" algn="l">
              <a:lnSpc>
                <a:spcPct val="100000"/>
              </a:lnSpc>
              <a:spcBef>
                <a:spcPts val="750"/>
              </a:spcBef>
              <a:spcAft>
                <a:spcPts val="0"/>
              </a:spcAft>
              <a:buSzPts val="960"/>
              <a:buFont typeface="Trebuchet MS"/>
              <a:buNone/>
              <a:defRPr/>
            </a:lvl2pPr>
            <a:lvl3pPr marL="1371600" lvl="2" indent="-228600" algn="l">
              <a:lnSpc>
                <a:spcPct val="100000"/>
              </a:lnSpc>
              <a:spcBef>
                <a:spcPts val="750"/>
              </a:spcBef>
              <a:spcAft>
                <a:spcPts val="0"/>
              </a:spcAft>
              <a:buSzPts val="840"/>
              <a:buFont typeface="Trebuchet MS"/>
              <a:buNone/>
              <a:defRPr/>
            </a:lvl3pPr>
            <a:lvl4pPr marL="1828800" lvl="3" indent="-228600" algn="l">
              <a:lnSpc>
                <a:spcPct val="100000"/>
              </a:lnSpc>
              <a:spcBef>
                <a:spcPts val="750"/>
              </a:spcBef>
              <a:spcAft>
                <a:spcPts val="0"/>
              </a:spcAft>
              <a:buSzPts val="720"/>
              <a:buFont typeface="Trebuchet MS"/>
              <a:buNone/>
              <a:defRPr/>
            </a:lvl4pPr>
            <a:lvl5pPr marL="2286000" lvl="4" indent="-228600" algn="l">
              <a:lnSpc>
                <a:spcPct val="100000"/>
              </a:lnSpc>
              <a:spcBef>
                <a:spcPts val="750"/>
              </a:spcBef>
              <a:spcAft>
                <a:spcPts val="0"/>
              </a:spcAft>
              <a:buSzPts val="720"/>
              <a:buFont typeface="Trebuchet MS"/>
              <a:buNone/>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135" name="Google Shape;135;p38"/>
          <p:cNvSpPr txBox="1">
            <a:spLocks noGrp="1"/>
          </p:cNvSpPr>
          <p:nvPr>
            <p:ph type="body" idx="2"/>
          </p:nvPr>
        </p:nvSpPr>
        <p:spPr>
          <a:xfrm>
            <a:off x="508001" y="3395586"/>
            <a:ext cx="6447600" cy="1135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SzPts val="1080"/>
              <a:buNone/>
              <a:defRPr sz="1350">
                <a:solidFill>
                  <a:srgbClr val="FEFEFE"/>
                </a:solidFill>
              </a:defRPr>
            </a:lvl1pPr>
            <a:lvl2pPr marL="914400" lvl="1" indent="-228600" algn="l">
              <a:lnSpc>
                <a:spcPct val="100000"/>
              </a:lnSpc>
              <a:spcBef>
                <a:spcPts val="750"/>
              </a:spcBef>
              <a:spcAft>
                <a:spcPts val="0"/>
              </a:spcAft>
              <a:buSzPts val="1080"/>
              <a:buNone/>
              <a:defRPr sz="1350">
                <a:solidFill>
                  <a:schemeClr val="lt1"/>
                </a:solidFill>
              </a:defRPr>
            </a:lvl2pPr>
            <a:lvl3pPr marL="1371600" lvl="2" indent="-228600" algn="l">
              <a:lnSpc>
                <a:spcPct val="100000"/>
              </a:lnSpc>
              <a:spcBef>
                <a:spcPts val="750"/>
              </a:spcBef>
              <a:spcAft>
                <a:spcPts val="0"/>
              </a:spcAft>
              <a:buSzPts val="960"/>
              <a:buNone/>
              <a:defRPr sz="1200">
                <a:solidFill>
                  <a:schemeClr val="lt1"/>
                </a:solidFill>
              </a:defRPr>
            </a:lvl3pPr>
            <a:lvl4pPr marL="1828800" lvl="3" indent="-228600" algn="l">
              <a:lnSpc>
                <a:spcPct val="100000"/>
              </a:lnSpc>
              <a:spcBef>
                <a:spcPts val="750"/>
              </a:spcBef>
              <a:spcAft>
                <a:spcPts val="0"/>
              </a:spcAft>
              <a:buSzPts val="840"/>
              <a:buNone/>
              <a:defRPr sz="1050">
                <a:solidFill>
                  <a:schemeClr val="lt1"/>
                </a:solidFill>
              </a:defRPr>
            </a:lvl4pPr>
            <a:lvl5pPr marL="2286000" lvl="4" indent="-228600" algn="l">
              <a:lnSpc>
                <a:spcPct val="100000"/>
              </a:lnSpc>
              <a:spcBef>
                <a:spcPts val="750"/>
              </a:spcBef>
              <a:spcAft>
                <a:spcPts val="0"/>
              </a:spcAft>
              <a:buSzPts val="840"/>
              <a:buNone/>
              <a:defRPr sz="1050">
                <a:solidFill>
                  <a:schemeClr val="lt1"/>
                </a:solidFill>
              </a:defRPr>
            </a:lvl5pPr>
            <a:lvl6pPr marL="2743200" lvl="5" indent="-228600" algn="l">
              <a:lnSpc>
                <a:spcPct val="100000"/>
              </a:lnSpc>
              <a:spcBef>
                <a:spcPts val="750"/>
              </a:spcBef>
              <a:spcAft>
                <a:spcPts val="0"/>
              </a:spcAft>
              <a:buSzPts val="840"/>
              <a:buNone/>
              <a:defRPr sz="1050">
                <a:solidFill>
                  <a:schemeClr val="lt1"/>
                </a:solidFill>
              </a:defRPr>
            </a:lvl6pPr>
            <a:lvl7pPr marL="3200400" lvl="6" indent="-228600" algn="l">
              <a:lnSpc>
                <a:spcPct val="100000"/>
              </a:lnSpc>
              <a:spcBef>
                <a:spcPts val="750"/>
              </a:spcBef>
              <a:spcAft>
                <a:spcPts val="0"/>
              </a:spcAft>
              <a:buSzPts val="840"/>
              <a:buNone/>
              <a:defRPr sz="1050">
                <a:solidFill>
                  <a:schemeClr val="lt1"/>
                </a:solidFill>
              </a:defRPr>
            </a:lvl7pPr>
            <a:lvl8pPr marL="3657600" lvl="7" indent="-228600" algn="l">
              <a:lnSpc>
                <a:spcPct val="100000"/>
              </a:lnSpc>
              <a:spcBef>
                <a:spcPts val="750"/>
              </a:spcBef>
              <a:spcAft>
                <a:spcPts val="0"/>
              </a:spcAft>
              <a:buSzPts val="840"/>
              <a:buNone/>
              <a:defRPr sz="1050">
                <a:solidFill>
                  <a:schemeClr val="lt1"/>
                </a:solidFill>
              </a:defRPr>
            </a:lvl8pPr>
            <a:lvl9pPr marL="4114800" lvl="8" indent="-228600" algn="l">
              <a:lnSpc>
                <a:spcPct val="100000"/>
              </a:lnSpc>
              <a:spcBef>
                <a:spcPts val="750"/>
              </a:spcBef>
              <a:spcAft>
                <a:spcPts val="0"/>
              </a:spcAft>
              <a:buSzPts val="840"/>
              <a:buNone/>
              <a:defRPr sz="1050">
                <a:solidFill>
                  <a:schemeClr val="lt1"/>
                </a:solidFill>
              </a:defRPr>
            </a:lvl9pPr>
          </a:lstStyle>
          <a:p>
            <a:endParaRPr/>
          </a:p>
        </p:txBody>
      </p:sp>
      <p:sp>
        <p:nvSpPr>
          <p:cNvPr id="136" name="Google Shape;136;p38"/>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8"/>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8"/>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9"/>
        <p:cNvGrpSpPr/>
        <p:nvPr/>
      </p:nvGrpSpPr>
      <p:grpSpPr>
        <a:xfrm>
          <a:off x="0" y="0"/>
          <a:ext cx="0" cy="0"/>
          <a:chOff x="0" y="0"/>
          <a:chExt cx="0" cy="0"/>
        </a:xfrm>
      </p:grpSpPr>
      <p:sp>
        <p:nvSpPr>
          <p:cNvPr id="140" name="Google Shape;140;p39"/>
          <p:cNvSpPr txBox="1">
            <a:spLocks noGrp="1"/>
          </p:cNvSpPr>
          <p:nvPr>
            <p:ph type="title"/>
          </p:nvPr>
        </p:nvSpPr>
        <p:spPr>
          <a:xfrm>
            <a:off x="508001" y="457200"/>
            <a:ext cx="6447600" cy="990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9"/>
          <p:cNvSpPr txBox="1">
            <a:spLocks noGrp="1"/>
          </p:cNvSpPr>
          <p:nvPr>
            <p:ph type="body" idx="1"/>
          </p:nvPr>
        </p:nvSpPr>
        <p:spPr>
          <a:xfrm rot="5400000">
            <a:off x="2276402" y="-148058"/>
            <a:ext cx="2910600" cy="64476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750"/>
              </a:spcBef>
              <a:spcAft>
                <a:spcPts val="0"/>
              </a:spcAft>
              <a:buSzPts val="1440"/>
              <a:buChar char="►"/>
              <a:defRPr/>
            </a:lvl1pPr>
            <a:lvl2pPr marL="914400" lvl="1" indent="-320040" algn="l">
              <a:lnSpc>
                <a:spcPct val="100000"/>
              </a:lnSpc>
              <a:spcBef>
                <a:spcPts val="750"/>
              </a:spcBef>
              <a:spcAft>
                <a:spcPts val="0"/>
              </a:spcAft>
              <a:buSzPts val="1440"/>
              <a:buChar char="►"/>
              <a:defRPr/>
            </a:lvl2pPr>
            <a:lvl3pPr marL="1371600" lvl="2" indent="-320039" algn="l">
              <a:lnSpc>
                <a:spcPct val="100000"/>
              </a:lnSpc>
              <a:spcBef>
                <a:spcPts val="750"/>
              </a:spcBef>
              <a:spcAft>
                <a:spcPts val="0"/>
              </a:spcAft>
              <a:buSzPts val="1440"/>
              <a:buChar char="►"/>
              <a:defRPr/>
            </a:lvl3pPr>
            <a:lvl4pPr marL="1828800" lvl="3" indent="-320039" algn="l">
              <a:lnSpc>
                <a:spcPct val="100000"/>
              </a:lnSpc>
              <a:spcBef>
                <a:spcPts val="750"/>
              </a:spcBef>
              <a:spcAft>
                <a:spcPts val="0"/>
              </a:spcAft>
              <a:buSzPts val="1440"/>
              <a:buChar char="►"/>
              <a:defRPr/>
            </a:lvl4pPr>
            <a:lvl5pPr marL="2286000" lvl="4" indent="-320039" algn="l">
              <a:lnSpc>
                <a:spcPct val="100000"/>
              </a:lnSpc>
              <a:spcBef>
                <a:spcPts val="750"/>
              </a:spcBef>
              <a:spcAft>
                <a:spcPts val="0"/>
              </a:spcAft>
              <a:buSzPts val="1440"/>
              <a:buChar char="►"/>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142" name="Google Shape;142;p39"/>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9"/>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9"/>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5"/>
        <p:cNvGrpSpPr/>
        <p:nvPr/>
      </p:nvGrpSpPr>
      <p:grpSpPr>
        <a:xfrm>
          <a:off x="0" y="0"/>
          <a:ext cx="0" cy="0"/>
          <a:chOff x="0" y="0"/>
          <a:chExt cx="0" cy="0"/>
        </a:xfrm>
      </p:grpSpPr>
      <p:sp>
        <p:nvSpPr>
          <p:cNvPr id="146" name="Google Shape;146;p40"/>
          <p:cNvSpPr txBox="1">
            <a:spLocks noGrp="1"/>
          </p:cNvSpPr>
          <p:nvPr>
            <p:ph type="title"/>
          </p:nvPr>
        </p:nvSpPr>
        <p:spPr>
          <a:xfrm rot="5400000">
            <a:off x="4495662" y="1937250"/>
            <a:ext cx="3938700" cy="97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40"/>
          <p:cNvSpPr txBox="1">
            <a:spLocks noGrp="1"/>
          </p:cNvSpPr>
          <p:nvPr>
            <p:ph type="body" idx="1"/>
          </p:nvPr>
        </p:nvSpPr>
        <p:spPr>
          <a:xfrm rot="5400000">
            <a:off x="1186264" y="-220950"/>
            <a:ext cx="3938700" cy="52950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750"/>
              </a:spcBef>
              <a:spcAft>
                <a:spcPts val="0"/>
              </a:spcAft>
              <a:buSzPts val="1440"/>
              <a:buChar char="►"/>
              <a:defRPr/>
            </a:lvl1pPr>
            <a:lvl2pPr marL="914400" lvl="1" indent="-320040" algn="l">
              <a:lnSpc>
                <a:spcPct val="100000"/>
              </a:lnSpc>
              <a:spcBef>
                <a:spcPts val="750"/>
              </a:spcBef>
              <a:spcAft>
                <a:spcPts val="0"/>
              </a:spcAft>
              <a:buSzPts val="1440"/>
              <a:buChar char="►"/>
              <a:defRPr/>
            </a:lvl2pPr>
            <a:lvl3pPr marL="1371600" lvl="2" indent="-320039" algn="l">
              <a:lnSpc>
                <a:spcPct val="100000"/>
              </a:lnSpc>
              <a:spcBef>
                <a:spcPts val="750"/>
              </a:spcBef>
              <a:spcAft>
                <a:spcPts val="0"/>
              </a:spcAft>
              <a:buSzPts val="1440"/>
              <a:buChar char="►"/>
              <a:defRPr/>
            </a:lvl3pPr>
            <a:lvl4pPr marL="1828800" lvl="3" indent="-320039" algn="l">
              <a:lnSpc>
                <a:spcPct val="100000"/>
              </a:lnSpc>
              <a:spcBef>
                <a:spcPts val="750"/>
              </a:spcBef>
              <a:spcAft>
                <a:spcPts val="0"/>
              </a:spcAft>
              <a:buSzPts val="1440"/>
              <a:buChar char="►"/>
              <a:defRPr/>
            </a:lvl4pPr>
            <a:lvl5pPr marL="2286000" lvl="4" indent="-320039" algn="l">
              <a:lnSpc>
                <a:spcPct val="100000"/>
              </a:lnSpc>
              <a:spcBef>
                <a:spcPts val="750"/>
              </a:spcBef>
              <a:spcAft>
                <a:spcPts val="0"/>
              </a:spcAft>
              <a:buSzPts val="1440"/>
              <a:buChar char="►"/>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148" name="Google Shape;148;p40"/>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0"/>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40"/>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3200"/>
              <a:buFont typeface="Trebuchet MS"/>
              <a:buNone/>
              <a:defRPr/>
            </a:lvl1pPr>
            <a:lvl2pPr lvl="1" algn="l">
              <a:lnSpc>
                <a:spcPct val="100000"/>
              </a:lnSpc>
              <a:spcBef>
                <a:spcPts val="0"/>
              </a:spcBef>
              <a:spcAft>
                <a:spcPts val="0"/>
              </a:spcAft>
              <a:buClr>
                <a:schemeClr val="lt2"/>
              </a:buClr>
              <a:buSzPts val="3200"/>
              <a:buNone/>
              <a:defRPr/>
            </a:lvl2pPr>
            <a:lvl3pPr lvl="2" algn="l">
              <a:lnSpc>
                <a:spcPct val="100000"/>
              </a:lnSpc>
              <a:spcBef>
                <a:spcPts val="0"/>
              </a:spcBef>
              <a:spcAft>
                <a:spcPts val="0"/>
              </a:spcAft>
              <a:buClr>
                <a:schemeClr val="lt2"/>
              </a:buClr>
              <a:buSzPts val="3200"/>
              <a:buNone/>
              <a:defRPr/>
            </a:lvl3pPr>
            <a:lvl4pPr lvl="3" algn="l">
              <a:lnSpc>
                <a:spcPct val="100000"/>
              </a:lnSpc>
              <a:spcBef>
                <a:spcPts val="0"/>
              </a:spcBef>
              <a:spcAft>
                <a:spcPts val="0"/>
              </a:spcAft>
              <a:buClr>
                <a:schemeClr val="lt2"/>
              </a:buClr>
              <a:buSzPts val="3200"/>
              <a:buNone/>
              <a:defRPr/>
            </a:lvl4pPr>
            <a:lvl5pPr lvl="4" algn="l">
              <a:lnSpc>
                <a:spcPct val="100000"/>
              </a:lnSpc>
              <a:spcBef>
                <a:spcPts val="0"/>
              </a:spcBef>
              <a:spcAft>
                <a:spcPts val="0"/>
              </a:spcAft>
              <a:buClr>
                <a:schemeClr val="lt2"/>
              </a:buClr>
              <a:buSzPts val="3200"/>
              <a:buNone/>
              <a:defRPr/>
            </a:lvl5pPr>
            <a:lvl6pPr lvl="5" algn="l">
              <a:lnSpc>
                <a:spcPct val="100000"/>
              </a:lnSpc>
              <a:spcBef>
                <a:spcPts val="0"/>
              </a:spcBef>
              <a:spcAft>
                <a:spcPts val="0"/>
              </a:spcAft>
              <a:buClr>
                <a:schemeClr val="lt2"/>
              </a:buClr>
              <a:buSzPts val="3200"/>
              <a:buNone/>
              <a:defRPr/>
            </a:lvl6pPr>
            <a:lvl7pPr lvl="6" algn="l">
              <a:lnSpc>
                <a:spcPct val="100000"/>
              </a:lnSpc>
              <a:spcBef>
                <a:spcPts val="0"/>
              </a:spcBef>
              <a:spcAft>
                <a:spcPts val="0"/>
              </a:spcAft>
              <a:buClr>
                <a:schemeClr val="lt2"/>
              </a:buClr>
              <a:buSzPts val="3200"/>
              <a:buNone/>
              <a:defRPr/>
            </a:lvl7pPr>
            <a:lvl8pPr lvl="7" algn="l">
              <a:lnSpc>
                <a:spcPct val="100000"/>
              </a:lnSpc>
              <a:spcBef>
                <a:spcPts val="0"/>
              </a:spcBef>
              <a:spcAft>
                <a:spcPts val="0"/>
              </a:spcAft>
              <a:buClr>
                <a:schemeClr val="lt2"/>
              </a:buClr>
              <a:buSzPts val="3200"/>
              <a:buNone/>
              <a:defRPr/>
            </a:lvl8pPr>
            <a:lvl9pPr lvl="8" algn="l">
              <a:lnSpc>
                <a:spcPct val="100000"/>
              </a:lnSpc>
              <a:spcBef>
                <a:spcPts val="0"/>
              </a:spcBef>
              <a:spcAft>
                <a:spcPts val="0"/>
              </a:spcAft>
              <a:buClr>
                <a:schemeClr val="lt2"/>
              </a:buClr>
              <a:buSzPts val="3200"/>
              <a:buNone/>
              <a:defRPr/>
            </a:lvl9pPr>
          </a:lstStyle>
          <a:p>
            <a:endParaRPr/>
          </a:p>
        </p:txBody>
      </p:sp>
      <p:sp>
        <p:nvSpPr>
          <p:cNvPr id="29" name="Google Shape;29;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30" name="Google Shape;30;p2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51"/>
        <p:cNvGrpSpPr/>
        <p:nvPr/>
      </p:nvGrpSpPr>
      <p:grpSpPr>
        <a:xfrm>
          <a:off x="0" y="0"/>
          <a:ext cx="0" cy="0"/>
          <a:chOff x="0" y="0"/>
          <a:chExt cx="0" cy="0"/>
        </a:xfrm>
      </p:grpSpPr>
      <p:pic>
        <p:nvPicPr>
          <p:cNvPr id="152" name="Google Shape;152;g2f5bc39bd2e_0_38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3" name="Google Shape;153;g2f5bc39bd2e_0_381"/>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54" name="Google Shape;154;g2f5bc39bd2e_0_381"/>
          <p:cNvSpPr txBox="1">
            <a:spLocks noGrp="1"/>
          </p:cNvSpPr>
          <p:nvPr>
            <p:ph type="body" idx="1"/>
          </p:nvPr>
        </p:nvSpPr>
        <p:spPr>
          <a:xfrm>
            <a:off x="2649000" y="2142600"/>
            <a:ext cx="3846000" cy="1891500"/>
          </a:xfrm>
          <a:prstGeom prst="rect">
            <a:avLst/>
          </a:prstGeom>
        </p:spPr>
        <p:txBody>
          <a:bodyPr spcFirstLastPara="1" wrap="square" lIns="91425" tIns="45700" rIns="91425" bIns="45700" anchor="t" anchorCtr="0">
            <a:noAutofit/>
          </a:bodyPr>
          <a:lstStyle>
            <a:lvl1pPr marL="457200" lvl="0" indent="-330200" algn="ctr" rtl="0">
              <a:lnSpc>
                <a:spcPct val="100000"/>
              </a:lnSpc>
              <a:spcBef>
                <a:spcPts val="750"/>
              </a:spcBef>
              <a:spcAft>
                <a:spcPts val="0"/>
              </a:spcAft>
              <a:buClr>
                <a:schemeClr val="dk2"/>
              </a:buClr>
              <a:buSzPts val="1600"/>
              <a:buChar char="►"/>
              <a:defRPr sz="1600">
                <a:solidFill>
                  <a:schemeClr val="dk2"/>
                </a:solidFill>
              </a:defRPr>
            </a:lvl1pPr>
            <a:lvl2pPr marL="914400" lvl="1" indent="-330200" rtl="0">
              <a:lnSpc>
                <a:spcPct val="100000"/>
              </a:lnSpc>
              <a:spcBef>
                <a:spcPts val="750"/>
              </a:spcBef>
              <a:spcAft>
                <a:spcPts val="0"/>
              </a:spcAft>
              <a:buClr>
                <a:schemeClr val="dk2"/>
              </a:buClr>
              <a:buSzPts val="1600"/>
              <a:buChar char="►"/>
              <a:defRPr sz="1600">
                <a:solidFill>
                  <a:schemeClr val="dk2"/>
                </a:solidFill>
              </a:defRPr>
            </a:lvl2pPr>
            <a:lvl3pPr marL="1371600" lvl="2" indent="-330200" rtl="0">
              <a:lnSpc>
                <a:spcPct val="100000"/>
              </a:lnSpc>
              <a:spcBef>
                <a:spcPts val="750"/>
              </a:spcBef>
              <a:spcAft>
                <a:spcPts val="0"/>
              </a:spcAft>
              <a:buClr>
                <a:schemeClr val="dk2"/>
              </a:buClr>
              <a:buSzPts val="1600"/>
              <a:buChar char="►"/>
              <a:defRPr sz="1600">
                <a:solidFill>
                  <a:schemeClr val="dk2"/>
                </a:solidFill>
              </a:defRPr>
            </a:lvl3pPr>
            <a:lvl4pPr marL="1828800" lvl="3" indent="-330200" rtl="0">
              <a:lnSpc>
                <a:spcPct val="100000"/>
              </a:lnSpc>
              <a:spcBef>
                <a:spcPts val="750"/>
              </a:spcBef>
              <a:spcAft>
                <a:spcPts val="0"/>
              </a:spcAft>
              <a:buClr>
                <a:schemeClr val="dk2"/>
              </a:buClr>
              <a:buSzPts val="1600"/>
              <a:buChar char="►"/>
              <a:defRPr sz="1600">
                <a:solidFill>
                  <a:schemeClr val="dk2"/>
                </a:solidFill>
              </a:defRPr>
            </a:lvl4pPr>
            <a:lvl5pPr marL="2286000" lvl="4" indent="-330200" rtl="0">
              <a:lnSpc>
                <a:spcPct val="100000"/>
              </a:lnSpc>
              <a:spcBef>
                <a:spcPts val="750"/>
              </a:spcBef>
              <a:spcAft>
                <a:spcPts val="0"/>
              </a:spcAft>
              <a:buClr>
                <a:schemeClr val="dk2"/>
              </a:buClr>
              <a:buSzPts val="1600"/>
              <a:buChar char="►"/>
              <a:defRPr sz="1600">
                <a:solidFill>
                  <a:schemeClr val="dk2"/>
                </a:solidFill>
              </a:defRPr>
            </a:lvl5pPr>
            <a:lvl6pPr marL="2743200" lvl="5" indent="-330200" rtl="0">
              <a:lnSpc>
                <a:spcPct val="100000"/>
              </a:lnSpc>
              <a:spcBef>
                <a:spcPts val="750"/>
              </a:spcBef>
              <a:spcAft>
                <a:spcPts val="0"/>
              </a:spcAft>
              <a:buClr>
                <a:schemeClr val="dk2"/>
              </a:buClr>
              <a:buSzPts val="1600"/>
              <a:buChar char="►"/>
              <a:defRPr sz="1600">
                <a:solidFill>
                  <a:schemeClr val="dk2"/>
                </a:solidFill>
              </a:defRPr>
            </a:lvl6pPr>
            <a:lvl7pPr marL="3200400" lvl="6" indent="-330200" rtl="0">
              <a:lnSpc>
                <a:spcPct val="100000"/>
              </a:lnSpc>
              <a:spcBef>
                <a:spcPts val="750"/>
              </a:spcBef>
              <a:spcAft>
                <a:spcPts val="0"/>
              </a:spcAft>
              <a:buClr>
                <a:schemeClr val="dk2"/>
              </a:buClr>
              <a:buSzPts val="1600"/>
              <a:buChar char="►"/>
              <a:defRPr sz="1600">
                <a:solidFill>
                  <a:schemeClr val="dk2"/>
                </a:solidFill>
              </a:defRPr>
            </a:lvl7pPr>
            <a:lvl8pPr marL="3657600" lvl="7" indent="-330200" rtl="0">
              <a:lnSpc>
                <a:spcPct val="100000"/>
              </a:lnSpc>
              <a:spcBef>
                <a:spcPts val="750"/>
              </a:spcBef>
              <a:spcAft>
                <a:spcPts val="0"/>
              </a:spcAft>
              <a:buClr>
                <a:schemeClr val="dk2"/>
              </a:buClr>
              <a:buSzPts val="1600"/>
              <a:buChar char="►"/>
              <a:defRPr sz="1600">
                <a:solidFill>
                  <a:schemeClr val="dk2"/>
                </a:solidFill>
              </a:defRPr>
            </a:lvl8pPr>
            <a:lvl9pPr marL="4114800" lvl="8" indent="-330200" rtl="0">
              <a:lnSpc>
                <a:spcPct val="100000"/>
              </a:lnSpc>
              <a:spcBef>
                <a:spcPts val="750"/>
              </a:spcBef>
              <a:spcAft>
                <a:spcPts val="0"/>
              </a:spcAft>
              <a:buClr>
                <a:schemeClr val="dk2"/>
              </a:buClr>
              <a:buSzPts val="1600"/>
              <a:buChar char="►"/>
              <a:defRPr sz="1600">
                <a:solidFill>
                  <a:schemeClr val="dk2"/>
                </a:solidFill>
              </a:defRPr>
            </a:lvl9pPr>
          </a:lstStyle>
          <a:p>
            <a:endParaRPr/>
          </a:p>
        </p:txBody>
      </p:sp>
      <p:sp>
        <p:nvSpPr>
          <p:cNvPr id="155" name="Google Shape;155;g2f5bc39bd2e_0_381"/>
          <p:cNvSpPr txBox="1">
            <a:spLocks noGrp="1"/>
          </p:cNvSpPr>
          <p:nvPr>
            <p:ph type="title"/>
          </p:nvPr>
        </p:nvSpPr>
        <p:spPr>
          <a:xfrm>
            <a:off x="3127075" y="1366750"/>
            <a:ext cx="2901600" cy="572700"/>
          </a:xfrm>
          <a:prstGeom prst="rect">
            <a:avLst/>
          </a:prstGeom>
        </p:spPr>
        <p:txBody>
          <a:bodyPr spcFirstLastPara="1" wrap="square" lIns="91425" tIns="45700" rIns="91425" bIns="45700" anchor="t" anchorCtr="0">
            <a:noAutofit/>
          </a:bodyPr>
          <a:lstStyle>
            <a:lvl1pPr lvl="0" algn="ctr" rtl="0">
              <a:lnSpc>
                <a:spcPct val="80000"/>
              </a:lnSpc>
              <a:spcBef>
                <a:spcPts val="0"/>
              </a:spcBef>
              <a:spcAft>
                <a:spcPts val="0"/>
              </a:spcAft>
              <a:buSzPts val="2700"/>
              <a:buNone/>
              <a:defRPr/>
            </a:lvl1pPr>
            <a:lvl2pPr lvl="1" rtl="0">
              <a:lnSpc>
                <a:spcPct val="80000"/>
              </a:lnSpc>
              <a:spcBef>
                <a:spcPts val="0"/>
              </a:spcBef>
              <a:spcAft>
                <a:spcPts val="0"/>
              </a:spcAft>
              <a:buSzPts val="1400"/>
              <a:buNone/>
              <a:defRPr/>
            </a:lvl2pPr>
            <a:lvl3pPr lvl="2" rtl="0">
              <a:lnSpc>
                <a:spcPct val="80000"/>
              </a:lnSpc>
              <a:spcBef>
                <a:spcPts val="0"/>
              </a:spcBef>
              <a:spcAft>
                <a:spcPts val="0"/>
              </a:spcAft>
              <a:buSzPts val="1400"/>
              <a:buNone/>
              <a:defRPr/>
            </a:lvl3pPr>
            <a:lvl4pPr lvl="3" rtl="0">
              <a:lnSpc>
                <a:spcPct val="80000"/>
              </a:lnSpc>
              <a:spcBef>
                <a:spcPts val="0"/>
              </a:spcBef>
              <a:spcAft>
                <a:spcPts val="0"/>
              </a:spcAft>
              <a:buSzPts val="1400"/>
              <a:buNone/>
              <a:defRPr/>
            </a:lvl4pPr>
            <a:lvl5pPr lvl="4" rtl="0">
              <a:lnSpc>
                <a:spcPct val="80000"/>
              </a:lnSpc>
              <a:spcBef>
                <a:spcPts val="0"/>
              </a:spcBef>
              <a:spcAft>
                <a:spcPts val="0"/>
              </a:spcAft>
              <a:buSzPts val="1400"/>
              <a:buNone/>
              <a:defRPr/>
            </a:lvl5pPr>
            <a:lvl6pPr lvl="5" rtl="0">
              <a:lnSpc>
                <a:spcPct val="80000"/>
              </a:lnSpc>
              <a:spcBef>
                <a:spcPts val="0"/>
              </a:spcBef>
              <a:spcAft>
                <a:spcPts val="0"/>
              </a:spcAft>
              <a:buSzPts val="1400"/>
              <a:buNone/>
              <a:defRPr/>
            </a:lvl6pPr>
            <a:lvl7pPr lvl="6" rtl="0">
              <a:lnSpc>
                <a:spcPct val="80000"/>
              </a:lnSpc>
              <a:spcBef>
                <a:spcPts val="0"/>
              </a:spcBef>
              <a:spcAft>
                <a:spcPts val="0"/>
              </a:spcAft>
              <a:buSzPts val="1400"/>
              <a:buNone/>
              <a:defRPr/>
            </a:lvl7pPr>
            <a:lvl8pPr lvl="7" rtl="0">
              <a:lnSpc>
                <a:spcPct val="80000"/>
              </a:lnSpc>
              <a:spcBef>
                <a:spcPts val="0"/>
              </a:spcBef>
              <a:spcAft>
                <a:spcPts val="0"/>
              </a:spcAft>
              <a:buSzPts val="1400"/>
              <a:buNone/>
              <a:defRPr/>
            </a:lvl8pPr>
            <a:lvl9pPr lvl="8" rtl="0">
              <a:lnSpc>
                <a:spcPct val="8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508001" y="457200"/>
            <a:ext cx="6447600" cy="990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508001" y="1620442"/>
            <a:ext cx="6447600" cy="29106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750"/>
              </a:spcBef>
              <a:spcAft>
                <a:spcPts val="0"/>
              </a:spcAft>
              <a:buSzPts val="1440"/>
              <a:buChar char="►"/>
              <a:defRPr/>
            </a:lvl1pPr>
            <a:lvl2pPr marL="914400" lvl="1" indent="-320040" algn="l">
              <a:lnSpc>
                <a:spcPct val="100000"/>
              </a:lnSpc>
              <a:spcBef>
                <a:spcPts val="750"/>
              </a:spcBef>
              <a:spcAft>
                <a:spcPts val="0"/>
              </a:spcAft>
              <a:buSzPts val="1440"/>
              <a:buChar char="►"/>
              <a:defRPr/>
            </a:lvl2pPr>
            <a:lvl3pPr marL="1371600" lvl="2" indent="-320039" algn="l">
              <a:lnSpc>
                <a:spcPct val="100000"/>
              </a:lnSpc>
              <a:spcBef>
                <a:spcPts val="750"/>
              </a:spcBef>
              <a:spcAft>
                <a:spcPts val="0"/>
              </a:spcAft>
              <a:buSzPts val="1440"/>
              <a:buChar char="►"/>
              <a:defRPr/>
            </a:lvl3pPr>
            <a:lvl4pPr marL="1828800" lvl="3" indent="-320039" algn="l">
              <a:lnSpc>
                <a:spcPct val="100000"/>
              </a:lnSpc>
              <a:spcBef>
                <a:spcPts val="750"/>
              </a:spcBef>
              <a:spcAft>
                <a:spcPts val="0"/>
              </a:spcAft>
              <a:buSzPts val="1440"/>
              <a:buChar char="►"/>
              <a:defRPr/>
            </a:lvl4pPr>
            <a:lvl5pPr marL="2286000" lvl="4" indent="-320039" algn="l">
              <a:lnSpc>
                <a:spcPct val="100000"/>
              </a:lnSpc>
              <a:spcBef>
                <a:spcPts val="750"/>
              </a:spcBef>
              <a:spcAft>
                <a:spcPts val="0"/>
              </a:spcAft>
              <a:buSzPts val="1440"/>
              <a:buChar char="►"/>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34" name="Google Shape;34;p24"/>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08001" y="457200"/>
            <a:ext cx="6447600" cy="990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3"/>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509550" y="1423875"/>
            <a:ext cx="8124900" cy="1798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44" name="Google Shape;44;p2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311700" y="1233100"/>
            <a:ext cx="8520600" cy="161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0000"/>
              <a:buFont typeface="Lato"/>
              <a:buNone/>
              <a:defRPr sz="10000">
                <a:latin typeface="Lato"/>
                <a:ea typeface="Lato"/>
                <a:cs typeface="Lato"/>
                <a:sym typeface="Lato"/>
              </a:defRPr>
            </a:lvl1pPr>
            <a:lvl2pPr lvl="1" algn="ctr">
              <a:lnSpc>
                <a:spcPct val="100000"/>
              </a:lnSpc>
              <a:spcBef>
                <a:spcPts val="0"/>
              </a:spcBef>
              <a:spcAft>
                <a:spcPts val="0"/>
              </a:spcAft>
              <a:buClr>
                <a:schemeClr val="lt2"/>
              </a:buClr>
              <a:buSzPts val="10000"/>
              <a:buFont typeface="Lato"/>
              <a:buNone/>
              <a:defRPr sz="10000">
                <a:latin typeface="Lato"/>
                <a:ea typeface="Lato"/>
                <a:cs typeface="Lato"/>
                <a:sym typeface="Lato"/>
              </a:defRPr>
            </a:lvl2pPr>
            <a:lvl3pPr lvl="2" algn="ctr">
              <a:lnSpc>
                <a:spcPct val="100000"/>
              </a:lnSpc>
              <a:spcBef>
                <a:spcPts val="0"/>
              </a:spcBef>
              <a:spcAft>
                <a:spcPts val="0"/>
              </a:spcAft>
              <a:buClr>
                <a:schemeClr val="lt2"/>
              </a:buClr>
              <a:buSzPts val="10000"/>
              <a:buFont typeface="Lato"/>
              <a:buNone/>
              <a:defRPr sz="10000">
                <a:latin typeface="Lato"/>
                <a:ea typeface="Lato"/>
                <a:cs typeface="Lato"/>
                <a:sym typeface="Lato"/>
              </a:defRPr>
            </a:lvl3pPr>
            <a:lvl4pPr lvl="3" algn="ctr">
              <a:lnSpc>
                <a:spcPct val="100000"/>
              </a:lnSpc>
              <a:spcBef>
                <a:spcPts val="0"/>
              </a:spcBef>
              <a:spcAft>
                <a:spcPts val="0"/>
              </a:spcAft>
              <a:buClr>
                <a:schemeClr val="lt2"/>
              </a:buClr>
              <a:buSzPts val="10000"/>
              <a:buFont typeface="Lato"/>
              <a:buNone/>
              <a:defRPr sz="10000">
                <a:latin typeface="Lato"/>
                <a:ea typeface="Lato"/>
                <a:cs typeface="Lato"/>
                <a:sym typeface="Lato"/>
              </a:defRPr>
            </a:lvl4pPr>
            <a:lvl5pPr lvl="4" algn="ctr">
              <a:lnSpc>
                <a:spcPct val="100000"/>
              </a:lnSpc>
              <a:spcBef>
                <a:spcPts val="0"/>
              </a:spcBef>
              <a:spcAft>
                <a:spcPts val="0"/>
              </a:spcAft>
              <a:buClr>
                <a:schemeClr val="lt2"/>
              </a:buClr>
              <a:buSzPts val="10000"/>
              <a:buFont typeface="Lato"/>
              <a:buNone/>
              <a:defRPr sz="10000">
                <a:latin typeface="Lato"/>
                <a:ea typeface="Lato"/>
                <a:cs typeface="Lato"/>
                <a:sym typeface="Lato"/>
              </a:defRPr>
            </a:lvl5pPr>
            <a:lvl6pPr lvl="5" algn="ctr">
              <a:lnSpc>
                <a:spcPct val="100000"/>
              </a:lnSpc>
              <a:spcBef>
                <a:spcPts val="0"/>
              </a:spcBef>
              <a:spcAft>
                <a:spcPts val="0"/>
              </a:spcAft>
              <a:buClr>
                <a:schemeClr val="lt2"/>
              </a:buClr>
              <a:buSzPts val="10000"/>
              <a:buFont typeface="Lato"/>
              <a:buNone/>
              <a:defRPr sz="10000">
                <a:latin typeface="Lato"/>
                <a:ea typeface="Lato"/>
                <a:cs typeface="Lato"/>
                <a:sym typeface="Lato"/>
              </a:defRPr>
            </a:lvl6pPr>
            <a:lvl7pPr lvl="6" algn="ctr">
              <a:lnSpc>
                <a:spcPct val="100000"/>
              </a:lnSpc>
              <a:spcBef>
                <a:spcPts val="0"/>
              </a:spcBef>
              <a:spcAft>
                <a:spcPts val="0"/>
              </a:spcAft>
              <a:buClr>
                <a:schemeClr val="lt2"/>
              </a:buClr>
              <a:buSzPts val="10000"/>
              <a:buFont typeface="Lato"/>
              <a:buNone/>
              <a:defRPr sz="10000">
                <a:latin typeface="Lato"/>
                <a:ea typeface="Lato"/>
                <a:cs typeface="Lato"/>
                <a:sym typeface="Lato"/>
              </a:defRPr>
            </a:lvl7pPr>
            <a:lvl8pPr lvl="7" algn="ctr">
              <a:lnSpc>
                <a:spcPct val="100000"/>
              </a:lnSpc>
              <a:spcBef>
                <a:spcPts val="0"/>
              </a:spcBef>
              <a:spcAft>
                <a:spcPts val="0"/>
              </a:spcAft>
              <a:buClr>
                <a:schemeClr val="lt2"/>
              </a:buClr>
              <a:buSzPts val="10000"/>
              <a:buFont typeface="Lato"/>
              <a:buNone/>
              <a:defRPr sz="10000">
                <a:latin typeface="Lato"/>
                <a:ea typeface="Lato"/>
                <a:cs typeface="Lato"/>
                <a:sym typeface="Lato"/>
              </a:defRPr>
            </a:lvl8pPr>
            <a:lvl9pPr lvl="8" algn="ctr">
              <a:lnSpc>
                <a:spcPct val="100000"/>
              </a:lnSpc>
              <a:spcBef>
                <a:spcPts val="0"/>
              </a:spcBef>
              <a:spcAft>
                <a:spcPts val="0"/>
              </a:spcAft>
              <a:buClr>
                <a:schemeClr val="lt2"/>
              </a:buClr>
              <a:buSzPts val="10000"/>
              <a:buFont typeface="Lato"/>
              <a:buNone/>
              <a:defRPr sz="10000">
                <a:latin typeface="Lato"/>
                <a:ea typeface="Lato"/>
                <a:cs typeface="Lato"/>
                <a:sym typeface="Lato"/>
              </a:defRPr>
            </a:lvl9pPr>
          </a:lstStyle>
          <a:p>
            <a:endParaRPr/>
          </a:p>
        </p:txBody>
      </p:sp>
      <p:sp>
        <p:nvSpPr>
          <p:cNvPr id="47" name="Google Shape;47;p27"/>
          <p:cNvSpPr txBox="1">
            <a:spLocks noGrp="1"/>
          </p:cNvSpPr>
          <p:nvPr>
            <p:ph type="body" idx="1"/>
          </p:nvPr>
        </p:nvSpPr>
        <p:spPr>
          <a:xfrm>
            <a:off x="311700" y="291945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
        <p:nvSpPr>
          <p:cNvPr id="48" name="Google Shape;48;p2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9"/>
        <p:cNvGrpSpPr/>
        <p:nvPr/>
      </p:nvGrpSpPr>
      <p:grpSpPr>
        <a:xfrm>
          <a:off x="0" y="0"/>
          <a:ext cx="0" cy="0"/>
          <a:chOff x="0" y="0"/>
          <a:chExt cx="0" cy="0"/>
        </a:xfrm>
      </p:grpSpPr>
      <p:grpSp>
        <p:nvGrpSpPr>
          <p:cNvPr id="50" name="Google Shape;50;p28"/>
          <p:cNvGrpSpPr/>
          <p:nvPr/>
        </p:nvGrpSpPr>
        <p:grpSpPr>
          <a:xfrm>
            <a:off x="-78" y="-6350"/>
            <a:ext cx="9144178" cy="5149935"/>
            <a:chOff x="-104" y="-8467"/>
            <a:chExt cx="12192237" cy="6866580"/>
          </a:xfrm>
        </p:grpSpPr>
        <p:cxnSp>
          <p:nvCxnSpPr>
            <p:cNvPr id="51" name="Google Shape;51;p28"/>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52" name="Google Shape;52;p28"/>
            <p:cNvCxnSpPr/>
            <p:nvPr/>
          </p:nvCxnSpPr>
          <p:spPr>
            <a:xfrm flipH="1">
              <a:off x="7425125" y="3681413"/>
              <a:ext cx="4763700" cy="3176700"/>
            </a:xfrm>
            <a:prstGeom prst="straightConnector1">
              <a:avLst/>
            </a:prstGeom>
            <a:noFill/>
            <a:ln w="9525" cap="flat" cmpd="sng">
              <a:solidFill>
                <a:srgbClr val="262626"/>
              </a:solidFill>
              <a:prstDash val="solid"/>
              <a:round/>
              <a:headEnd type="none" w="sm" len="sm"/>
              <a:tailEnd type="none" w="sm" len="sm"/>
            </a:ln>
          </p:spPr>
        </p:cxnSp>
        <p:sp>
          <p:nvSpPr>
            <p:cNvPr id="53" name="Google Shape;53;p2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8235"/>
              </a:schemeClr>
            </a:solidFill>
            <a:ln>
              <a:noFill/>
            </a:ln>
          </p:spPr>
        </p:sp>
        <p:sp>
          <p:nvSpPr>
            <p:cNvPr id="54" name="Google Shape;54;p28"/>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5" name="Google Shape;55;p28"/>
            <p:cNvSpPr/>
            <p:nvPr/>
          </p:nvSpPr>
          <p:spPr>
            <a:xfrm>
              <a:off x="8932333" y="3048000"/>
              <a:ext cx="3259800" cy="3810000"/>
            </a:xfrm>
            <a:prstGeom prst="triangle">
              <a:avLst>
                <a:gd name="adj" fmla="val 100000"/>
              </a:avLst>
            </a:prstGeom>
            <a:solidFill>
              <a:schemeClr val="accent2">
                <a:alpha val="7019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8"/>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8235"/>
              </a:srgbClr>
            </a:solidFill>
            <a:ln>
              <a:noFill/>
            </a:ln>
          </p:spPr>
        </p:sp>
        <p:sp>
          <p:nvSpPr>
            <p:cNvPr id="57" name="Google Shape;57;p28"/>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8235"/>
              </a:srgbClr>
            </a:solidFill>
            <a:ln>
              <a:noFill/>
            </a:ln>
          </p:spPr>
        </p:sp>
        <p:sp>
          <p:nvSpPr>
            <p:cNvPr id="58" name="Google Shape;58;p28"/>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137"/>
              </a:schemeClr>
            </a:solidFill>
            <a:ln>
              <a:noFill/>
            </a:ln>
          </p:spPr>
        </p:sp>
        <p:sp>
          <p:nvSpPr>
            <p:cNvPr id="59" name="Google Shape;59;p28"/>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8"/>
            <p:cNvSpPr/>
            <p:nvPr/>
          </p:nvSpPr>
          <p:spPr>
            <a:xfrm rot="10800000">
              <a:off x="-104" y="54"/>
              <a:ext cx="842700" cy="5666100"/>
            </a:xfrm>
            <a:prstGeom prst="triangle">
              <a:avLst>
                <a:gd name="adj" fmla="val 100000"/>
              </a:avLst>
            </a:prstGeom>
            <a:solidFill>
              <a:schemeClr val="accent1">
                <a:alpha val="8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 name="Google Shape;61;p28"/>
          <p:cNvSpPr txBox="1">
            <a:spLocks noGrp="1"/>
          </p:cNvSpPr>
          <p:nvPr>
            <p:ph type="ctrTitle"/>
          </p:nvPr>
        </p:nvSpPr>
        <p:spPr>
          <a:xfrm>
            <a:off x="1130300" y="1803400"/>
            <a:ext cx="5825100" cy="12348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4050"/>
              <a:buFont typeface="Trebuchet MS"/>
              <a:buNone/>
              <a:defRPr sz="405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8"/>
          <p:cNvSpPr txBox="1">
            <a:spLocks noGrp="1"/>
          </p:cNvSpPr>
          <p:nvPr>
            <p:ph type="subTitle" idx="1"/>
          </p:nvPr>
        </p:nvSpPr>
        <p:spPr>
          <a:xfrm>
            <a:off x="1130300" y="3038125"/>
            <a:ext cx="5825100" cy="822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750"/>
              </a:spcBef>
              <a:spcAft>
                <a:spcPts val="0"/>
              </a:spcAft>
              <a:buSzPts val="1080"/>
              <a:buNone/>
              <a:defRPr>
                <a:solidFill>
                  <a:srgbClr val="FEFEFE"/>
                </a:solidFill>
              </a:defRPr>
            </a:lvl1pPr>
            <a:lvl2pPr lvl="1" algn="ctr">
              <a:lnSpc>
                <a:spcPct val="100000"/>
              </a:lnSpc>
              <a:spcBef>
                <a:spcPts val="750"/>
              </a:spcBef>
              <a:spcAft>
                <a:spcPts val="0"/>
              </a:spcAft>
              <a:buSzPts val="960"/>
              <a:buNone/>
              <a:defRPr>
                <a:solidFill>
                  <a:schemeClr val="lt1"/>
                </a:solidFill>
              </a:defRPr>
            </a:lvl2pPr>
            <a:lvl3pPr lvl="2" algn="ctr">
              <a:lnSpc>
                <a:spcPct val="100000"/>
              </a:lnSpc>
              <a:spcBef>
                <a:spcPts val="750"/>
              </a:spcBef>
              <a:spcAft>
                <a:spcPts val="0"/>
              </a:spcAft>
              <a:buSzPts val="840"/>
              <a:buNone/>
              <a:defRPr>
                <a:solidFill>
                  <a:schemeClr val="lt1"/>
                </a:solidFill>
              </a:defRPr>
            </a:lvl3pPr>
            <a:lvl4pPr lvl="3" algn="ctr">
              <a:lnSpc>
                <a:spcPct val="100000"/>
              </a:lnSpc>
              <a:spcBef>
                <a:spcPts val="750"/>
              </a:spcBef>
              <a:spcAft>
                <a:spcPts val="0"/>
              </a:spcAft>
              <a:buSzPts val="720"/>
              <a:buNone/>
              <a:defRPr>
                <a:solidFill>
                  <a:schemeClr val="lt1"/>
                </a:solidFill>
              </a:defRPr>
            </a:lvl4pPr>
            <a:lvl5pPr lvl="4" algn="ctr">
              <a:lnSpc>
                <a:spcPct val="100000"/>
              </a:lnSpc>
              <a:spcBef>
                <a:spcPts val="750"/>
              </a:spcBef>
              <a:spcAft>
                <a:spcPts val="0"/>
              </a:spcAft>
              <a:buSzPts val="720"/>
              <a:buNone/>
              <a:defRPr>
                <a:solidFill>
                  <a:schemeClr val="lt1"/>
                </a:solidFill>
              </a:defRPr>
            </a:lvl5pPr>
            <a:lvl6pPr lvl="5" algn="ctr">
              <a:lnSpc>
                <a:spcPct val="100000"/>
              </a:lnSpc>
              <a:spcBef>
                <a:spcPts val="750"/>
              </a:spcBef>
              <a:spcAft>
                <a:spcPts val="0"/>
              </a:spcAft>
              <a:buSzPts val="720"/>
              <a:buNone/>
              <a:defRPr>
                <a:solidFill>
                  <a:schemeClr val="lt1"/>
                </a:solidFill>
              </a:defRPr>
            </a:lvl6pPr>
            <a:lvl7pPr lvl="6" algn="ctr">
              <a:lnSpc>
                <a:spcPct val="100000"/>
              </a:lnSpc>
              <a:spcBef>
                <a:spcPts val="750"/>
              </a:spcBef>
              <a:spcAft>
                <a:spcPts val="0"/>
              </a:spcAft>
              <a:buSzPts val="720"/>
              <a:buNone/>
              <a:defRPr>
                <a:solidFill>
                  <a:schemeClr val="lt1"/>
                </a:solidFill>
              </a:defRPr>
            </a:lvl7pPr>
            <a:lvl8pPr lvl="7" algn="ctr">
              <a:lnSpc>
                <a:spcPct val="100000"/>
              </a:lnSpc>
              <a:spcBef>
                <a:spcPts val="750"/>
              </a:spcBef>
              <a:spcAft>
                <a:spcPts val="0"/>
              </a:spcAft>
              <a:buSzPts val="720"/>
              <a:buNone/>
              <a:defRPr>
                <a:solidFill>
                  <a:schemeClr val="lt1"/>
                </a:solidFill>
              </a:defRPr>
            </a:lvl8pPr>
            <a:lvl9pPr lvl="8" algn="ctr">
              <a:lnSpc>
                <a:spcPct val="100000"/>
              </a:lnSpc>
              <a:spcBef>
                <a:spcPts val="750"/>
              </a:spcBef>
              <a:spcAft>
                <a:spcPts val="0"/>
              </a:spcAft>
              <a:buSzPts val="720"/>
              <a:buNone/>
              <a:defRPr>
                <a:solidFill>
                  <a:schemeClr val="lt1"/>
                </a:solidFill>
              </a:defRPr>
            </a:lvl9pPr>
          </a:lstStyle>
          <a:p>
            <a:endParaRPr/>
          </a:p>
        </p:txBody>
      </p:sp>
      <p:sp>
        <p:nvSpPr>
          <p:cNvPr id="63" name="Google Shape;63;p28"/>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6"/>
        <p:cNvGrpSpPr/>
        <p:nvPr/>
      </p:nvGrpSpPr>
      <p:grpSpPr>
        <a:xfrm>
          <a:off x="0" y="0"/>
          <a:ext cx="0" cy="0"/>
          <a:chOff x="0" y="0"/>
          <a:chExt cx="0" cy="0"/>
        </a:xfrm>
      </p:grpSpPr>
      <p:sp>
        <p:nvSpPr>
          <p:cNvPr id="67" name="Google Shape;67;p29"/>
          <p:cNvSpPr txBox="1">
            <a:spLocks noGrp="1"/>
          </p:cNvSpPr>
          <p:nvPr>
            <p:ph type="title"/>
          </p:nvPr>
        </p:nvSpPr>
        <p:spPr>
          <a:xfrm>
            <a:off x="508001" y="2025651"/>
            <a:ext cx="6447600" cy="1369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3000"/>
              <a:buFont typeface="Trebuchet MS"/>
              <a:buNone/>
              <a:defRPr sz="3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9"/>
          <p:cNvSpPr txBox="1">
            <a:spLocks noGrp="1"/>
          </p:cNvSpPr>
          <p:nvPr>
            <p:ph type="body" idx="1"/>
          </p:nvPr>
        </p:nvSpPr>
        <p:spPr>
          <a:xfrm>
            <a:off x="508001" y="3395586"/>
            <a:ext cx="6447600" cy="645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SzPts val="1200"/>
              <a:buNone/>
              <a:defRPr sz="1500">
                <a:solidFill>
                  <a:srgbClr val="FEFEFE"/>
                </a:solidFill>
              </a:defRPr>
            </a:lvl1pPr>
            <a:lvl2pPr marL="914400" lvl="1" indent="-228600" algn="l">
              <a:lnSpc>
                <a:spcPct val="100000"/>
              </a:lnSpc>
              <a:spcBef>
                <a:spcPts val="750"/>
              </a:spcBef>
              <a:spcAft>
                <a:spcPts val="0"/>
              </a:spcAft>
              <a:buSzPts val="1080"/>
              <a:buNone/>
              <a:defRPr sz="1350">
                <a:solidFill>
                  <a:schemeClr val="lt1"/>
                </a:solidFill>
              </a:defRPr>
            </a:lvl2pPr>
            <a:lvl3pPr marL="1371600" lvl="2" indent="-228600" algn="l">
              <a:lnSpc>
                <a:spcPct val="100000"/>
              </a:lnSpc>
              <a:spcBef>
                <a:spcPts val="750"/>
              </a:spcBef>
              <a:spcAft>
                <a:spcPts val="0"/>
              </a:spcAft>
              <a:buSzPts val="960"/>
              <a:buNone/>
              <a:defRPr sz="1200">
                <a:solidFill>
                  <a:schemeClr val="lt1"/>
                </a:solidFill>
              </a:defRPr>
            </a:lvl3pPr>
            <a:lvl4pPr marL="1828800" lvl="3" indent="-228600" algn="l">
              <a:lnSpc>
                <a:spcPct val="100000"/>
              </a:lnSpc>
              <a:spcBef>
                <a:spcPts val="750"/>
              </a:spcBef>
              <a:spcAft>
                <a:spcPts val="0"/>
              </a:spcAft>
              <a:buSzPts val="840"/>
              <a:buNone/>
              <a:defRPr sz="1050">
                <a:solidFill>
                  <a:schemeClr val="lt1"/>
                </a:solidFill>
              </a:defRPr>
            </a:lvl4pPr>
            <a:lvl5pPr marL="2286000" lvl="4" indent="-228600" algn="l">
              <a:lnSpc>
                <a:spcPct val="100000"/>
              </a:lnSpc>
              <a:spcBef>
                <a:spcPts val="750"/>
              </a:spcBef>
              <a:spcAft>
                <a:spcPts val="0"/>
              </a:spcAft>
              <a:buSzPts val="840"/>
              <a:buNone/>
              <a:defRPr sz="1050">
                <a:solidFill>
                  <a:schemeClr val="lt1"/>
                </a:solidFill>
              </a:defRPr>
            </a:lvl5pPr>
            <a:lvl6pPr marL="2743200" lvl="5" indent="-228600" algn="l">
              <a:lnSpc>
                <a:spcPct val="100000"/>
              </a:lnSpc>
              <a:spcBef>
                <a:spcPts val="750"/>
              </a:spcBef>
              <a:spcAft>
                <a:spcPts val="0"/>
              </a:spcAft>
              <a:buSzPts val="840"/>
              <a:buNone/>
              <a:defRPr sz="1050">
                <a:solidFill>
                  <a:schemeClr val="lt1"/>
                </a:solidFill>
              </a:defRPr>
            </a:lvl6pPr>
            <a:lvl7pPr marL="3200400" lvl="6" indent="-228600" algn="l">
              <a:lnSpc>
                <a:spcPct val="100000"/>
              </a:lnSpc>
              <a:spcBef>
                <a:spcPts val="750"/>
              </a:spcBef>
              <a:spcAft>
                <a:spcPts val="0"/>
              </a:spcAft>
              <a:buSzPts val="840"/>
              <a:buNone/>
              <a:defRPr sz="1050">
                <a:solidFill>
                  <a:schemeClr val="lt1"/>
                </a:solidFill>
              </a:defRPr>
            </a:lvl7pPr>
            <a:lvl8pPr marL="3657600" lvl="7" indent="-228600" algn="l">
              <a:lnSpc>
                <a:spcPct val="100000"/>
              </a:lnSpc>
              <a:spcBef>
                <a:spcPts val="750"/>
              </a:spcBef>
              <a:spcAft>
                <a:spcPts val="0"/>
              </a:spcAft>
              <a:buSzPts val="840"/>
              <a:buNone/>
              <a:defRPr sz="1050">
                <a:solidFill>
                  <a:schemeClr val="lt1"/>
                </a:solidFill>
              </a:defRPr>
            </a:lvl8pPr>
            <a:lvl9pPr marL="4114800" lvl="8" indent="-228600" algn="l">
              <a:lnSpc>
                <a:spcPct val="100000"/>
              </a:lnSpc>
              <a:spcBef>
                <a:spcPts val="750"/>
              </a:spcBef>
              <a:spcAft>
                <a:spcPts val="0"/>
              </a:spcAft>
              <a:buSzPts val="840"/>
              <a:buNone/>
              <a:defRPr sz="1050">
                <a:solidFill>
                  <a:schemeClr val="lt1"/>
                </a:solidFill>
              </a:defRPr>
            </a:lvl9pPr>
          </a:lstStyle>
          <a:p>
            <a:endParaRPr/>
          </a:p>
        </p:txBody>
      </p:sp>
      <p:sp>
        <p:nvSpPr>
          <p:cNvPr id="69" name="Google Shape;69;p29"/>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508001" y="457200"/>
            <a:ext cx="6447600" cy="990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body" idx="1"/>
          </p:nvPr>
        </p:nvSpPr>
        <p:spPr>
          <a:xfrm>
            <a:off x="508001" y="1620442"/>
            <a:ext cx="3138000" cy="29106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750"/>
              </a:spcBef>
              <a:spcAft>
                <a:spcPts val="0"/>
              </a:spcAft>
              <a:buSzPts val="1440"/>
              <a:buChar char="►"/>
              <a:defRPr/>
            </a:lvl1pPr>
            <a:lvl2pPr marL="914400" lvl="1" indent="-320040" algn="l">
              <a:lnSpc>
                <a:spcPct val="100000"/>
              </a:lnSpc>
              <a:spcBef>
                <a:spcPts val="750"/>
              </a:spcBef>
              <a:spcAft>
                <a:spcPts val="0"/>
              </a:spcAft>
              <a:buSzPts val="1440"/>
              <a:buChar char="►"/>
              <a:defRPr/>
            </a:lvl2pPr>
            <a:lvl3pPr marL="1371600" lvl="2" indent="-320039" algn="l">
              <a:lnSpc>
                <a:spcPct val="100000"/>
              </a:lnSpc>
              <a:spcBef>
                <a:spcPts val="750"/>
              </a:spcBef>
              <a:spcAft>
                <a:spcPts val="0"/>
              </a:spcAft>
              <a:buSzPts val="1440"/>
              <a:buChar char="►"/>
              <a:defRPr/>
            </a:lvl3pPr>
            <a:lvl4pPr marL="1828800" lvl="3" indent="-320039" algn="l">
              <a:lnSpc>
                <a:spcPct val="100000"/>
              </a:lnSpc>
              <a:spcBef>
                <a:spcPts val="750"/>
              </a:spcBef>
              <a:spcAft>
                <a:spcPts val="0"/>
              </a:spcAft>
              <a:buSzPts val="1440"/>
              <a:buChar char="►"/>
              <a:defRPr/>
            </a:lvl4pPr>
            <a:lvl5pPr marL="2286000" lvl="4" indent="-320039" algn="l">
              <a:lnSpc>
                <a:spcPct val="100000"/>
              </a:lnSpc>
              <a:spcBef>
                <a:spcPts val="750"/>
              </a:spcBef>
              <a:spcAft>
                <a:spcPts val="0"/>
              </a:spcAft>
              <a:buSzPts val="1440"/>
              <a:buChar char="►"/>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75" name="Google Shape;75;p30"/>
          <p:cNvSpPr txBox="1">
            <a:spLocks noGrp="1"/>
          </p:cNvSpPr>
          <p:nvPr>
            <p:ph type="body" idx="2"/>
          </p:nvPr>
        </p:nvSpPr>
        <p:spPr>
          <a:xfrm>
            <a:off x="3817477" y="1620442"/>
            <a:ext cx="3138000" cy="29106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750"/>
              </a:spcBef>
              <a:spcAft>
                <a:spcPts val="0"/>
              </a:spcAft>
              <a:buSzPts val="1440"/>
              <a:buChar char="►"/>
              <a:defRPr/>
            </a:lvl1pPr>
            <a:lvl2pPr marL="914400" lvl="1" indent="-320040" algn="l">
              <a:lnSpc>
                <a:spcPct val="100000"/>
              </a:lnSpc>
              <a:spcBef>
                <a:spcPts val="750"/>
              </a:spcBef>
              <a:spcAft>
                <a:spcPts val="0"/>
              </a:spcAft>
              <a:buSzPts val="1440"/>
              <a:buChar char="►"/>
              <a:defRPr/>
            </a:lvl2pPr>
            <a:lvl3pPr marL="1371600" lvl="2" indent="-320039" algn="l">
              <a:lnSpc>
                <a:spcPct val="100000"/>
              </a:lnSpc>
              <a:spcBef>
                <a:spcPts val="750"/>
              </a:spcBef>
              <a:spcAft>
                <a:spcPts val="0"/>
              </a:spcAft>
              <a:buSzPts val="1440"/>
              <a:buChar char="►"/>
              <a:defRPr/>
            </a:lvl3pPr>
            <a:lvl4pPr marL="1828800" lvl="3" indent="-320039" algn="l">
              <a:lnSpc>
                <a:spcPct val="100000"/>
              </a:lnSpc>
              <a:spcBef>
                <a:spcPts val="750"/>
              </a:spcBef>
              <a:spcAft>
                <a:spcPts val="0"/>
              </a:spcAft>
              <a:buSzPts val="1440"/>
              <a:buChar char="►"/>
              <a:defRPr/>
            </a:lvl4pPr>
            <a:lvl5pPr marL="2286000" lvl="4" indent="-320039" algn="l">
              <a:lnSpc>
                <a:spcPct val="100000"/>
              </a:lnSpc>
              <a:spcBef>
                <a:spcPts val="750"/>
              </a:spcBef>
              <a:spcAft>
                <a:spcPts val="0"/>
              </a:spcAft>
              <a:buSzPts val="1440"/>
              <a:buChar char="►"/>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76" name="Google Shape;76;p30"/>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grpSp>
        <p:nvGrpSpPr>
          <p:cNvPr id="6" name="Google Shape;6;p20"/>
          <p:cNvGrpSpPr/>
          <p:nvPr/>
        </p:nvGrpSpPr>
        <p:grpSpPr>
          <a:xfrm>
            <a:off x="0" y="-6350"/>
            <a:ext cx="9144100" cy="5149935"/>
            <a:chOff x="0" y="-8467"/>
            <a:chExt cx="12192133" cy="6866580"/>
          </a:xfrm>
        </p:grpSpPr>
        <p:cxnSp>
          <p:nvCxnSpPr>
            <p:cNvPr id="7" name="Google Shape;7;p20"/>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8" name="Google Shape;8;p20"/>
            <p:cNvCxnSpPr/>
            <p:nvPr/>
          </p:nvCxnSpPr>
          <p:spPr>
            <a:xfrm flipH="1">
              <a:off x="7425125" y="3681413"/>
              <a:ext cx="4763700" cy="3176700"/>
            </a:xfrm>
            <a:prstGeom prst="straightConnector1">
              <a:avLst/>
            </a:prstGeom>
            <a:noFill/>
            <a:ln w="9525" cap="flat" cmpd="sng">
              <a:solidFill>
                <a:srgbClr val="262626"/>
              </a:solidFill>
              <a:prstDash val="solid"/>
              <a:round/>
              <a:headEnd type="none" w="sm" len="sm"/>
              <a:tailEnd type="none" w="sm" len="sm"/>
            </a:ln>
          </p:spPr>
        </p:cxnSp>
        <p:sp>
          <p:nvSpPr>
            <p:cNvPr id="9" name="Google Shape;9;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8235"/>
              </a:schemeClr>
            </a:solidFill>
            <a:ln>
              <a:noFill/>
            </a:ln>
          </p:spPr>
        </p:sp>
        <p:sp>
          <p:nvSpPr>
            <p:cNvPr id="10" name="Google Shape;10;p20"/>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20"/>
            <p:cNvSpPr/>
            <p:nvPr/>
          </p:nvSpPr>
          <p:spPr>
            <a:xfrm>
              <a:off x="8932333" y="3048000"/>
              <a:ext cx="3259800" cy="3810000"/>
            </a:xfrm>
            <a:prstGeom prst="triangle">
              <a:avLst>
                <a:gd name="adj" fmla="val 100000"/>
              </a:avLst>
            </a:prstGeom>
            <a:solidFill>
              <a:schemeClr val="accent2">
                <a:alpha val="7019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0"/>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8235"/>
              </a:srgbClr>
            </a:solidFill>
            <a:ln>
              <a:noFill/>
            </a:ln>
          </p:spPr>
        </p:sp>
        <p:sp>
          <p:nvSpPr>
            <p:cNvPr id="13" name="Google Shape;13;p20"/>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8235"/>
              </a:srgbClr>
            </a:solidFill>
            <a:ln>
              <a:noFill/>
            </a:ln>
          </p:spPr>
        </p:sp>
        <p:sp>
          <p:nvSpPr>
            <p:cNvPr id="14" name="Google Shape;14;p20"/>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137"/>
              </a:schemeClr>
            </a:solidFill>
            <a:ln>
              <a:noFill/>
            </a:ln>
          </p:spPr>
        </p:sp>
        <p:sp>
          <p:nvSpPr>
            <p:cNvPr id="15" name="Google Shape;15;p20"/>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0"/>
            <p:cNvSpPr/>
            <p:nvPr/>
          </p:nvSpPr>
          <p:spPr>
            <a:xfrm>
              <a:off x="0" y="4013200"/>
              <a:ext cx="448800" cy="2844900"/>
            </a:xfrm>
            <a:prstGeom prst="triangle">
              <a:avLst>
                <a:gd name="adj" fmla="val 0"/>
              </a:avLst>
            </a:prstGeom>
            <a:solidFill>
              <a:schemeClr val="accent1">
                <a:alpha val="8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20"/>
          <p:cNvSpPr txBox="1">
            <a:spLocks noGrp="1"/>
          </p:cNvSpPr>
          <p:nvPr>
            <p:ph type="title"/>
          </p:nvPr>
        </p:nvSpPr>
        <p:spPr>
          <a:xfrm>
            <a:off x="508001" y="457200"/>
            <a:ext cx="6447600" cy="9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8" name="Google Shape;18;p20"/>
          <p:cNvSpPr txBox="1">
            <a:spLocks noGrp="1"/>
          </p:cNvSpPr>
          <p:nvPr>
            <p:ph type="body" idx="1"/>
          </p:nvPr>
        </p:nvSpPr>
        <p:spPr>
          <a:xfrm>
            <a:off x="508001" y="1620442"/>
            <a:ext cx="6447600" cy="2910600"/>
          </a:xfrm>
          <a:prstGeom prst="rect">
            <a:avLst/>
          </a:prstGeom>
          <a:noFill/>
          <a:ln>
            <a:noFill/>
          </a:ln>
        </p:spPr>
        <p:txBody>
          <a:bodyPr spcFirstLastPara="1" wrap="square" lIns="91425" tIns="45700" rIns="91425" bIns="45700" anchor="t" anchorCtr="0">
            <a:noAutofit/>
          </a:bodyPr>
          <a:lstStyle>
            <a:lvl1pPr marL="457200" marR="0" lvl="0" indent="-297180" algn="l" rtl="0">
              <a:lnSpc>
                <a:spcPct val="100000"/>
              </a:lnSpc>
              <a:spcBef>
                <a:spcPts val="750"/>
              </a:spcBef>
              <a:spcAft>
                <a:spcPts val="0"/>
              </a:spcAft>
              <a:buClr>
                <a:schemeClr val="accent1"/>
              </a:buClr>
              <a:buSzPts val="1080"/>
              <a:buFont typeface="Noto Sans Symbols"/>
              <a:buChar char="►"/>
              <a:defRPr sz="1350" b="0" i="0" u="none" strike="noStrike" cap="none">
                <a:solidFill>
                  <a:srgbClr val="FEFEFE"/>
                </a:solidFill>
                <a:latin typeface="Trebuchet MS"/>
                <a:ea typeface="Trebuchet MS"/>
                <a:cs typeface="Trebuchet MS"/>
                <a:sym typeface="Trebuchet MS"/>
              </a:defRPr>
            </a:lvl1pPr>
            <a:lvl2pPr marL="914400" marR="0" lvl="1" indent="-289560" algn="l" rtl="0">
              <a:lnSpc>
                <a:spcPct val="100000"/>
              </a:lnSpc>
              <a:spcBef>
                <a:spcPts val="75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2pPr>
            <a:lvl3pPr marL="1371600" marR="0" lvl="2" indent="-281939" algn="l" rtl="0">
              <a:lnSpc>
                <a:spcPct val="100000"/>
              </a:lnSpc>
              <a:spcBef>
                <a:spcPts val="750"/>
              </a:spcBef>
              <a:spcAft>
                <a:spcPts val="0"/>
              </a:spcAft>
              <a:buClr>
                <a:schemeClr val="accent1"/>
              </a:buClr>
              <a:buSzPts val="840"/>
              <a:buFont typeface="Noto Sans Symbols"/>
              <a:buChar char="►"/>
              <a:defRPr sz="1050" b="0" i="0" u="none" strike="noStrike" cap="none">
                <a:solidFill>
                  <a:srgbClr val="FEFEFE"/>
                </a:solidFill>
                <a:latin typeface="Trebuchet MS"/>
                <a:ea typeface="Trebuchet MS"/>
                <a:cs typeface="Trebuchet MS"/>
                <a:sym typeface="Trebuchet MS"/>
              </a:defRPr>
            </a:lvl3pPr>
            <a:lvl4pPr marL="1828800" marR="0" lvl="3" indent="-274319" algn="l" rtl="0">
              <a:lnSpc>
                <a:spcPct val="100000"/>
              </a:lnSpc>
              <a:spcBef>
                <a:spcPts val="750"/>
              </a:spcBef>
              <a:spcAft>
                <a:spcPts val="0"/>
              </a:spcAft>
              <a:buClr>
                <a:schemeClr val="accent1"/>
              </a:buClr>
              <a:buSzPts val="720"/>
              <a:buFont typeface="Noto Sans Symbols"/>
              <a:buChar char="►"/>
              <a:defRPr sz="900" b="0" i="0" u="none" strike="noStrike" cap="none">
                <a:solidFill>
                  <a:srgbClr val="FEFEFE"/>
                </a:solidFill>
                <a:latin typeface="Trebuchet MS"/>
                <a:ea typeface="Trebuchet MS"/>
                <a:cs typeface="Trebuchet MS"/>
                <a:sym typeface="Trebuchet MS"/>
              </a:defRPr>
            </a:lvl4pPr>
            <a:lvl5pPr marL="2286000" marR="0" lvl="4" indent="-274320" algn="l" rtl="0">
              <a:lnSpc>
                <a:spcPct val="100000"/>
              </a:lnSpc>
              <a:spcBef>
                <a:spcPts val="750"/>
              </a:spcBef>
              <a:spcAft>
                <a:spcPts val="0"/>
              </a:spcAft>
              <a:buClr>
                <a:schemeClr val="accent1"/>
              </a:buClr>
              <a:buSzPts val="720"/>
              <a:buFont typeface="Noto Sans Symbols"/>
              <a:buChar char="►"/>
              <a:defRPr sz="900" b="0" i="0" u="none" strike="noStrike" cap="none">
                <a:solidFill>
                  <a:srgbClr val="FEFEFE"/>
                </a:solidFill>
                <a:latin typeface="Trebuchet MS"/>
                <a:ea typeface="Trebuchet MS"/>
                <a:cs typeface="Trebuchet MS"/>
                <a:sym typeface="Trebuchet MS"/>
              </a:defRPr>
            </a:lvl5pPr>
            <a:lvl6pPr marL="2743200" marR="0" lvl="5" indent="-274320" algn="l" rtl="0">
              <a:lnSpc>
                <a:spcPct val="100000"/>
              </a:lnSpc>
              <a:spcBef>
                <a:spcPts val="750"/>
              </a:spcBef>
              <a:spcAft>
                <a:spcPts val="0"/>
              </a:spcAft>
              <a:buClr>
                <a:schemeClr val="accent1"/>
              </a:buClr>
              <a:buSzPts val="720"/>
              <a:buFont typeface="Noto Sans Symbols"/>
              <a:buChar char="►"/>
              <a:defRPr sz="900" b="0" i="0" u="none" strike="noStrike" cap="none">
                <a:solidFill>
                  <a:srgbClr val="FEFEFE"/>
                </a:solidFill>
                <a:latin typeface="Trebuchet MS"/>
                <a:ea typeface="Trebuchet MS"/>
                <a:cs typeface="Trebuchet MS"/>
                <a:sym typeface="Trebuchet MS"/>
              </a:defRPr>
            </a:lvl6pPr>
            <a:lvl7pPr marL="3200400" marR="0" lvl="6" indent="-274320" algn="l" rtl="0">
              <a:lnSpc>
                <a:spcPct val="100000"/>
              </a:lnSpc>
              <a:spcBef>
                <a:spcPts val="750"/>
              </a:spcBef>
              <a:spcAft>
                <a:spcPts val="0"/>
              </a:spcAft>
              <a:buClr>
                <a:schemeClr val="accent1"/>
              </a:buClr>
              <a:buSzPts val="720"/>
              <a:buFont typeface="Noto Sans Symbols"/>
              <a:buChar char="►"/>
              <a:defRPr sz="900" b="0" i="0" u="none" strike="noStrike" cap="none">
                <a:solidFill>
                  <a:srgbClr val="FEFEFE"/>
                </a:solidFill>
                <a:latin typeface="Trebuchet MS"/>
                <a:ea typeface="Trebuchet MS"/>
                <a:cs typeface="Trebuchet MS"/>
                <a:sym typeface="Trebuchet MS"/>
              </a:defRPr>
            </a:lvl7pPr>
            <a:lvl8pPr marL="3657600" marR="0" lvl="7" indent="-274320" algn="l" rtl="0">
              <a:lnSpc>
                <a:spcPct val="100000"/>
              </a:lnSpc>
              <a:spcBef>
                <a:spcPts val="750"/>
              </a:spcBef>
              <a:spcAft>
                <a:spcPts val="0"/>
              </a:spcAft>
              <a:buClr>
                <a:schemeClr val="accent1"/>
              </a:buClr>
              <a:buSzPts val="720"/>
              <a:buFont typeface="Noto Sans Symbols"/>
              <a:buChar char="►"/>
              <a:defRPr sz="900" b="0" i="0" u="none" strike="noStrike" cap="none">
                <a:solidFill>
                  <a:srgbClr val="FEFEFE"/>
                </a:solidFill>
                <a:latin typeface="Trebuchet MS"/>
                <a:ea typeface="Trebuchet MS"/>
                <a:cs typeface="Trebuchet MS"/>
                <a:sym typeface="Trebuchet MS"/>
              </a:defRPr>
            </a:lvl8pPr>
            <a:lvl9pPr marL="4114800" marR="0" lvl="8" indent="-274320" algn="l" rtl="0">
              <a:lnSpc>
                <a:spcPct val="100000"/>
              </a:lnSpc>
              <a:spcBef>
                <a:spcPts val="750"/>
              </a:spcBef>
              <a:spcAft>
                <a:spcPts val="0"/>
              </a:spcAft>
              <a:buClr>
                <a:schemeClr val="accent1"/>
              </a:buClr>
              <a:buSzPts val="720"/>
              <a:buFont typeface="Noto Sans Symbols"/>
              <a:buChar char="►"/>
              <a:defRPr sz="900" b="0" i="0" u="none" strike="noStrike" cap="none">
                <a:solidFill>
                  <a:srgbClr val="FEFEFE"/>
                </a:solidFill>
                <a:latin typeface="Trebuchet MS"/>
                <a:ea typeface="Trebuchet MS"/>
                <a:cs typeface="Trebuchet MS"/>
                <a:sym typeface="Trebuchet MS"/>
              </a:defRPr>
            </a:lvl9pPr>
          </a:lstStyle>
          <a:p>
            <a:endParaRPr/>
          </a:p>
        </p:txBody>
      </p:sp>
      <p:sp>
        <p:nvSpPr>
          <p:cNvPr id="19" name="Google Shape;19;p20"/>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675"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20"/>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75"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20"/>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75"/>
              <a:buFont typeface="Arial"/>
              <a:buNone/>
              <a:defRPr sz="675"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omsd.net/Page/3017"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specialedresource.com/resource-center/special-education-iep-defined"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59"/>
        <p:cNvGrpSpPr/>
        <p:nvPr/>
      </p:nvGrpSpPr>
      <p:grpSpPr>
        <a:xfrm>
          <a:off x="0" y="0"/>
          <a:ext cx="0" cy="0"/>
          <a:chOff x="0" y="0"/>
          <a:chExt cx="0" cy="0"/>
        </a:xfrm>
      </p:grpSpPr>
      <p:sp>
        <p:nvSpPr>
          <p:cNvPr id="160" name="Google Shape;160;p1"/>
          <p:cNvSpPr txBox="1">
            <a:spLocks noGrp="1"/>
          </p:cNvSpPr>
          <p:nvPr>
            <p:ph type="body" idx="2"/>
          </p:nvPr>
        </p:nvSpPr>
        <p:spPr>
          <a:xfrm>
            <a:off x="70275" y="-126475"/>
            <a:ext cx="8886300" cy="502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SzPts val="1800"/>
              <a:buNone/>
            </a:pPr>
            <a:r>
              <a:rPr lang="en" sz="2800" b="1">
                <a:latin typeface="Overlock"/>
                <a:ea typeface="Overlock"/>
                <a:cs typeface="Overlock"/>
                <a:sym typeface="Overlock"/>
              </a:rPr>
              <a:t>Special Education </a:t>
            </a:r>
            <a:r>
              <a:rPr lang="en" sz="2800" b="1">
                <a:solidFill>
                  <a:schemeClr val="lt1"/>
                </a:solidFill>
                <a:latin typeface="Overlock"/>
                <a:ea typeface="Overlock"/>
                <a:cs typeface="Overlock"/>
                <a:sym typeface="Overlock"/>
              </a:rPr>
              <a:t>Parent Advisory Committee Meeting</a:t>
            </a:r>
            <a:endParaRPr sz="2800" b="1">
              <a:solidFill>
                <a:schemeClr val="lt1"/>
              </a:solidFill>
              <a:latin typeface="Overlock"/>
              <a:ea typeface="Overlock"/>
              <a:cs typeface="Overlock"/>
              <a:sym typeface="Overlock"/>
            </a:endParaRPr>
          </a:p>
          <a:p>
            <a:pPr marL="0" lvl="0" indent="0" algn="ctr" rtl="0">
              <a:lnSpc>
                <a:spcPct val="100000"/>
              </a:lnSpc>
              <a:spcBef>
                <a:spcPts val="1600"/>
              </a:spcBef>
              <a:spcAft>
                <a:spcPts val="0"/>
              </a:spcAft>
              <a:buSzPts val="1800"/>
              <a:buNone/>
            </a:pPr>
            <a:r>
              <a:rPr lang="en" sz="2800" b="1">
                <a:latin typeface="Overlock"/>
                <a:ea typeface="Overlock"/>
                <a:cs typeface="Overlock"/>
                <a:sym typeface="Overlock"/>
              </a:rPr>
              <a:t>2024-2025</a:t>
            </a:r>
            <a:endParaRPr sz="2800" b="1">
              <a:latin typeface="Overlock"/>
              <a:ea typeface="Overlock"/>
              <a:cs typeface="Overlock"/>
              <a:sym typeface="Overlock"/>
            </a:endParaRPr>
          </a:p>
          <a:p>
            <a:pPr marL="0" lvl="0" indent="0" algn="ctr" rtl="0">
              <a:lnSpc>
                <a:spcPct val="100000"/>
              </a:lnSpc>
              <a:spcBef>
                <a:spcPts val="0"/>
              </a:spcBef>
              <a:spcAft>
                <a:spcPts val="0"/>
              </a:spcAft>
              <a:buClr>
                <a:schemeClr val="dk1"/>
              </a:buClr>
              <a:buSzPts val="1800"/>
              <a:buFont typeface="Arial"/>
              <a:buNone/>
            </a:pPr>
            <a:r>
              <a:rPr lang="en" sz="2000" b="1">
                <a:latin typeface="Overlock"/>
                <a:ea typeface="Overlock"/>
                <a:cs typeface="Overlock"/>
                <a:sym typeface="Overlock"/>
              </a:rPr>
              <a:t>August 31, 2022</a:t>
            </a:r>
            <a:endParaRPr sz="2800" b="1">
              <a:latin typeface="Overlock"/>
              <a:ea typeface="Overlock"/>
              <a:cs typeface="Overlock"/>
              <a:sym typeface="Overlock"/>
            </a:endParaRPr>
          </a:p>
          <a:p>
            <a:pPr marL="0" lvl="0" indent="0" algn="ctr" rtl="0">
              <a:lnSpc>
                <a:spcPct val="100000"/>
              </a:lnSpc>
              <a:spcBef>
                <a:spcPts val="1600"/>
              </a:spcBef>
              <a:spcAft>
                <a:spcPts val="0"/>
              </a:spcAft>
              <a:buSzPts val="1800"/>
              <a:buNone/>
            </a:pPr>
            <a:endParaRPr sz="2800" b="1">
              <a:latin typeface="Overlock"/>
              <a:ea typeface="Overlock"/>
              <a:cs typeface="Overlock"/>
              <a:sym typeface="Overlock"/>
            </a:endParaRPr>
          </a:p>
          <a:p>
            <a:pPr marL="0" lvl="0" indent="0" algn="ctr" rtl="0">
              <a:lnSpc>
                <a:spcPct val="100000"/>
              </a:lnSpc>
              <a:spcBef>
                <a:spcPts val="1600"/>
              </a:spcBef>
              <a:spcAft>
                <a:spcPts val="0"/>
              </a:spcAft>
              <a:buSzPts val="1800"/>
              <a:buNone/>
            </a:pPr>
            <a:endParaRPr sz="2000" b="1">
              <a:latin typeface="Overlock"/>
              <a:ea typeface="Overlock"/>
              <a:cs typeface="Overlock"/>
              <a:sym typeface="Overlock"/>
            </a:endParaRPr>
          </a:p>
          <a:p>
            <a:pPr marL="0" lvl="0" indent="0" algn="ctr" rtl="0">
              <a:lnSpc>
                <a:spcPct val="100000"/>
              </a:lnSpc>
              <a:spcBef>
                <a:spcPts val="0"/>
              </a:spcBef>
              <a:spcAft>
                <a:spcPts val="0"/>
              </a:spcAft>
              <a:buSzPts val="1800"/>
              <a:buNone/>
            </a:pPr>
            <a:endParaRPr sz="2000" b="1">
              <a:latin typeface="Overlock"/>
              <a:ea typeface="Overlock"/>
              <a:cs typeface="Overlock"/>
              <a:sym typeface="Overlock"/>
            </a:endParaRPr>
          </a:p>
          <a:p>
            <a:pPr marL="0" lvl="0" indent="0" algn="ctr" rtl="0">
              <a:lnSpc>
                <a:spcPct val="100000"/>
              </a:lnSpc>
              <a:spcBef>
                <a:spcPts val="0"/>
              </a:spcBef>
              <a:spcAft>
                <a:spcPts val="0"/>
              </a:spcAft>
              <a:buSzPts val="1800"/>
              <a:buNone/>
            </a:pPr>
            <a:endParaRPr sz="2000" b="1">
              <a:latin typeface="Overlock"/>
              <a:ea typeface="Overlock"/>
              <a:cs typeface="Overlock"/>
              <a:sym typeface="Overlock"/>
            </a:endParaRPr>
          </a:p>
          <a:p>
            <a:pPr marL="0" lvl="0" indent="0" algn="ctr" rtl="0">
              <a:lnSpc>
                <a:spcPct val="100000"/>
              </a:lnSpc>
              <a:spcBef>
                <a:spcPts val="0"/>
              </a:spcBef>
              <a:spcAft>
                <a:spcPts val="0"/>
              </a:spcAft>
              <a:buSzPts val="1800"/>
              <a:buNone/>
            </a:pPr>
            <a:r>
              <a:rPr lang="en" sz="2000" b="1">
                <a:latin typeface="Overlock"/>
                <a:ea typeface="Overlock"/>
                <a:cs typeface="Overlock"/>
                <a:sym typeface="Overlock"/>
              </a:rPr>
              <a:t> </a:t>
            </a:r>
            <a:endParaRPr sz="2000" b="1">
              <a:latin typeface="Overlock"/>
              <a:ea typeface="Overlock"/>
              <a:cs typeface="Overlock"/>
              <a:sym typeface="Overlock"/>
            </a:endParaRPr>
          </a:p>
          <a:p>
            <a:pPr marL="0" lvl="0" indent="0" algn="ctr" rtl="0">
              <a:lnSpc>
                <a:spcPct val="100000"/>
              </a:lnSpc>
              <a:spcBef>
                <a:spcPts val="0"/>
              </a:spcBef>
              <a:spcAft>
                <a:spcPts val="0"/>
              </a:spcAft>
              <a:buSzPts val="1800"/>
              <a:buNone/>
            </a:pPr>
            <a:r>
              <a:rPr lang="en" sz="2000" b="1">
                <a:latin typeface="Overlock"/>
                <a:ea typeface="Overlock"/>
                <a:cs typeface="Overlock"/>
                <a:sym typeface="Overlock"/>
              </a:rPr>
              <a:t>Presented by </a:t>
            </a:r>
            <a:endParaRPr sz="2000" b="1">
              <a:latin typeface="Overlock"/>
              <a:ea typeface="Overlock"/>
              <a:cs typeface="Overlock"/>
              <a:sym typeface="Overlock"/>
            </a:endParaRPr>
          </a:p>
          <a:p>
            <a:pPr marL="0" lvl="0" indent="0" algn="ctr" rtl="0">
              <a:lnSpc>
                <a:spcPct val="100000"/>
              </a:lnSpc>
              <a:spcBef>
                <a:spcPts val="0"/>
              </a:spcBef>
              <a:spcAft>
                <a:spcPts val="0"/>
              </a:spcAft>
              <a:buSzPts val="1800"/>
              <a:buNone/>
            </a:pPr>
            <a:r>
              <a:rPr lang="en" sz="2000" b="1">
                <a:latin typeface="Overlock"/>
                <a:ea typeface="Overlock"/>
                <a:cs typeface="Overlock"/>
                <a:sym typeface="Overlock"/>
              </a:rPr>
              <a:t>Brandee Meyer - Outreach Consultant </a:t>
            </a:r>
            <a:endParaRPr sz="2000" b="1">
              <a:latin typeface="Overlock"/>
              <a:ea typeface="Overlock"/>
              <a:cs typeface="Overlock"/>
              <a:sym typeface="Overlock"/>
            </a:endParaRPr>
          </a:p>
          <a:p>
            <a:pPr marL="0" lvl="0" indent="0" algn="ctr" rtl="0">
              <a:lnSpc>
                <a:spcPct val="100000"/>
              </a:lnSpc>
              <a:spcBef>
                <a:spcPts val="0"/>
              </a:spcBef>
              <a:spcAft>
                <a:spcPts val="0"/>
              </a:spcAft>
              <a:buSzPts val="1800"/>
              <a:buNone/>
            </a:pPr>
            <a:r>
              <a:rPr lang="en" sz="2000" b="1">
                <a:latin typeface="Overlock"/>
                <a:ea typeface="Overlock"/>
                <a:cs typeface="Overlock"/>
                <a:sym typeface="Overlock"/>
              </a:rPr>
              <a:t>Margaretha Jennings - Speech &amp; Language Pathologist</a:t>
            </a:r>
            <a:endParaRPr sz="2000" b="1">
              <a:latin typeface="Overlock"/>
              <a:ea typeface="Overlock"/>
              <a:cs typeface="Overlock"/>
              <a:sym typeface="Overlock"/>
            </a:endParaRPr>
          </a:p>
          <a:p>
            <a:pPr marL="0" lvl="0" indent="0" algn="ctr" rtl="0">
              <a:lnSpc>
                <a:spcPct val="100000"/>
              </a:lnSpc>
              <a:spcBef>
                <a:spcPts val="0"/>
              </a:spcBef>
              <a:spcAft>
                <a:spcPts val="0"/>
              </a:spcAft>
              <a:buSzPts val="1800"/>
              <a:buNone/>
            </a:pPr>
            <a:r>
              <a:rPr lang="en" sz="2000" b="1">
                <a:latin typeface="Overlock"/>
                <a:ea typeface="Overlock"/>
                <a:cs typeface="Overlock"/>
                <a:sym typeface="Overlock"/>
              </a:rPr>
              <a:t>Christine Centeno - Resource Support Program Teacher (RSP) </a:t>
            </a:r>
            <a:endParaRPr sz="2000" b="1">
              <a:latin typeface="Overlock"/>
              <a:ea typeface="Overlock"/>
              <a:cs typeface="Overlock"/>
              <a:sym typeface="Overlock"/>
            </a:endParaRPr>
          </a:p>
          <a:p>
            <a:pPr marL="0" lvl="0" indent="0" algn="ctr" rtl="0">
              <a:lnSpc>
                <a:spcPct val="100000"/>
              </a:lnSpc>
              <a:spcBef>
                <a:spcPts val="1600"/>
              </a:spcBef>
              <a:spcAft>
                <a:spcPts val="0"/>
              </a:spcAft>
              <a:buSzPts val="1800"/>
              <a:buNone/>
            </a:pPr>
            <a:endParaRPr sz="2000">
              <a:latin typeface="Overlock"/>
              <a:ea typeface="Overlock"/>
              <a:cs typeface="Overlock"/>
              <a:sym typeface="Overlock"/>
            </a:endParaRPr>
          </a:p>
          <a:p>
            <a:pPr marL="0" lvl="0" indent="0" algn="l" rtl="0">
              <a:lnSpc>
                <a:spcPct val="100000"/>
              </a:lnSpc>
              <a:spcBef>
                <a:spcPts val="1600"/>
              </a:spcBef>
              <a:spcAft>
                <a:spcPts val="0"/>
              </a:spcAft>
              <a:buSzPts val="1800"/>
              <a:buNone/>
            </a:pPr>
            <a:endParaRPr sz="2800">
              <a:latin typeface="Overlock"/>
              <a:ea typeface="Overlock"/>
              <a:cs typeface="Overlock"/>
              <a:sym typeface="Overlock"/>
            </a:endParaRPr>
          </a:p>
        </p:txBody>
      </p:sp>
      <p:pic>
        <p:nvPicPr>
          <p:cNvPr id="161" name="Google Shape;161;p1" descr="Related image"/>
          <p:cNvPicPr preferRelativeResize="0"/>
          <p:nvPr/>
        </p:nvPicPr>
        <p:blipFill rotWithShape="1">
          <a:blip r:embed="rId3">
            <a:alphaModFix/>
          </a:blip>
          <a:srcRect/>
          <a:stretch/>
        </p:blipFill>
        <p:spPr>
          <a:xfrm>
            <a:off x="2933950" y="1507712"/>
            <a:ext cx="3158950" cy="1759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221"/>
        <p:cNvGrpSpPr/>
        <p:nvPr/>
      </p:nvGrpSpPr>
      <p:grpSpPr>
        <a:xfrm>
          <a:off x="0" y="0"/>
          <a:ext cx="0" cy="0"/>
          <a:chOff x="0" y="0"/>
          <a:chExt cx="0" cy="0"/>
        </a:xfrm>
      </p:grpSpPr>
      <p:sp>
        <p:nvSpPr>
          <p:cNvPr id="222" name="Google Shape;222;g2f5bc39bd2e_0_23"/>
          <p:cNvSpPr txBox="1"/>
          <p:nvPr/>
        </p:nvSpPr>
        <p:spPr>
          <a:xfrm>
            <a:off x="176400" y="279000"/>
            <a:ext cx="8791200" cy="390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rgbClr val="E69138"/>
                </a:solidFill>
                <a:latin typeface="Calibri"/>
                <a:ea typeface="Calibri"/>
                <a:cs typeface="Calibri"/>
                <a:sym typeface="Calibri"/>
              </a:rPr>
              <a:t>Title I Requirements</a:t>
            </a:r>
            <a:endParaRPr sz="3600" b="1">
              <a:solidFill>
                <a:srgbClr val="E69138"/>
              </a:solidFill>
              <a:latin typeface="Calibri"/>
              <a:ea typeface="Calibri"/>
              <a:cs typeface="Calibri"/>
              <a:sym typeface="Calibri"/>
            </a:endParaRPr>
          </a:p>
          <a:p>
            <a:pPr marL="0" lvl="0" indent="0" algn="l" rtl="0">
              <a:spcBef>
                <a:spcPts val="0"/>
              </a:spcBef>
              <a:spcAft>
                <a:spcPts val="0"/>
              </a:spcAft>
              <a:buNone/>
            </a:pPr>
            <a:r>
              <a:rPr lang="en" sz="2400" b="1">
                <a:solidFill>
                  <a:schemeClr val="dk1"/>
                </a:solidFill>
                <a:latin typeface="Calibri"/>
                <a:ea typeface="Calibri"/>
                <a:cs typeface="Calibri"/>
                <a:sym typeface="Calibri"/>
              </a:rPr>
              <a:t>Schools must …</a:t>
            </a:r>
            <a:endParaRPr sz="2400" b="1">
              <a:solidFill>
                <a:schemeClr val="dk1"/>
              </a:solidFill>
              <a:latin typeface="Calibri"/>
              <a:ea typeface="Calibri"/>
              <a:cs typeface="Calibri"/>
              <a:sym typeface="Calibri"/>
            </a:endParaRPr>
          </a:p>
          <a:p>
            <a:pPr marL="584200" lvl="1" indent="-292100" algn="l" rtl="0">
              <a:spcBef>
                <a:spcPts val="0"/>
              </a:spcBef>
              <a:spcAft>
                <a:spcPts val="0"/>
              </a:spcAft>
              <a:buClr>
                <a:srgbClr val="E69138"/>
              </a:buClr>
              <a:buSzPts val="2400"/>
              <a:buFont typeface="Calibri"/>
              <a:buChar char="•"/>
            </a:pPr>
            <a:r>
              <a:rPr lang="en" sz="2400">
                <a:solidFill>
                  <a:schemeClr val="dk1"/>
                </a:solidFill>
                <a:latin typeface="Calibri"/>
                <a:ea typeface="Calibri"/>
                <a:cs typeface="Calibri"/>
                <a:sym typeface="Calibri"/>
              </a:rPr>
              <a:t>Inform parents of -</a:t>
            </a:r>
            <a:endParaRPr sz="2400">
              <a:solidFill>
                <a:schemeClr val="dk1"/>
              </a:solidFill>
              <a:latin typeface="Calibri"/>
              <a:ea typeface="Calibri"/>
              <a:cs typeface="Calibri"/>
              <a:sym typeface="Calibri"/>
            </a:endParaRPr>
          </a:p>
          <a:p>
            <a:pPr marL="889000" lvl="2" indent="-292100" algn="l" rtl="0">
              <a:spcBef>
                <a:spcPts val="0"/>
              </a:spcBef>
              <a:spcAft>
                <a:spcPts val="0"/>
              </a:spcAft>
              <a:buClr>
                <a:schemeClr val="lt1"/>
              </a:buClr>
              <a:buSzPts val="2200"/>
              <a:buFont typeface="Calibri"/>
              <a:buChar char="•"/>
            </a:pPr>
            <a:r>
              <a:rPr lang="en" sz="2200">
                <a:solidFill>
                  <a:schemeClr val="dk1"/>
                </a:solidFill>
                <a:latin typeface="Calibri"/>
                <a:ea typeface="Calibri"/>
                <a:cs typeface="Calibri"/>
                <a:sym typeface="Calibri"/>
              </a:rPr>
              <a:t>Title I and their right to be involved</a:t>
            </a:r>
            <a:endParaRPr sz="2200">
              <a:solidFill>
                <a:schemeClr val="dk1"/>
              </a:solidFill>
              <a:latin typeface="Calibri"/>
              <a:ea typeface="Calibri"/>
              <a:cs typeface="Calibri"/>
              <a:sym typeface="Calibri"/>
            </a:endParaRPr>
          </a:p>
          <a:p>
            <a:pPr marL="889000" lvl="2" indent="-292100" algn="l" rtl="0">
              <a:spcBef>
                <a:spcPts val="0"/>
              </a:spcBef>
              <a:spcAft>
                <a:spcPts val="0"/>
              </a:spcAft>
              <a:buClr>
                <a:schemeClr val="lt1"/>
              </a:buClr>
              <a:buSzPts val="2200"/>
              <a:buFont typeface="Calibri"/>
              <a:buChar char="•"/>
            </a:pPr>
            <a:r>
              <a:rPr lang="en" sz="2200">
                <a:solidFill>
                  <a:schemeClr val="dk1"/>
                </a:solidFill>
                <a:latin typeface="Calibri"/>
                <a:ea typeface="Calibri"/>
                <a:cs typeface="Calibri"/>
                <a:sym typeface="Calibri"/>
              </a:rPr>
              <a:t>Curriculum, academic assessments and academic </a:t>
            </a:r>
            <a:endParaRPr sz="2200">
              <a:solidFill>
                <a:schemeClr val="dk1"/>
              </a:solidFill>
              <a:latin typeface="Calibri"/>
              <a:ea typeface="Calibri"/>
              <a:cs typeface="Calibri"/>
              <a:sym typeface="Calibri"/>
            </a:endParaRPr>
          </a:p>
          <a:p>
            <a:pPr marL="889000" lvl="0" indent="0" algn="l" rtl="0">
              <a:spcBef>
                <a:spcPts val="0"/>
              </a:spcBef>
              <a:spcAft>
                <a:spcPts val="0"/>
              </a:spcAft>
              <a:buNone/>
            </a:pPr>
            <a:r>
              <a:rPr lang="en" sz="2200">
                <a:solidFill>
                  <a:schemeClr val="dk1"/>
                </a:solidFill>
                <a:latin typeface="Calibri"/>
                <a:ea typeface="Calibri"/>
                <a:cs typeface="Calibri"/>
                <a:sym typeface="Calibri"/>
              </a:rPr>
              <a:t>proficiency levels.</a:t>
            </a:r>
            <a:endParaRPr sz="2200">
              <a:solidFill>
                <a:schemeClr val="dk1"/>
              </a:solidFill>
              <a:latin typeface="Calibri"/>
              <a:ea typeface="Calibri"/>
              <a:cs typeface="Calibri"/>
              <a:sym typeface="Calibri"/>
            </a:endParaRPr>
          </a:p>
          <a:p>
            <a:pPr marL="584200" lvl="1" indent="-292100" algn="l" rtl="0">
              <a:spcBef>
                <a:spcPts val="0"/>
              </a:spcBef>
              <a:spcAft>
                <a:spcPts val="0"/>
              </a:spcAft>
              <a:buClr>
                <a:srgbClr val="E69138"/>
              </a:buClr>
              <a:buSzPts val="2400"/>
              <a:buFont typeface="Calibri"/>
              <a:buChar char="•"/>
            </a:pPr>
            <a:r>
              <a:rPr lang="en" sz="2400">
                <a:solidFill>
                  <a:schemeClr val="dk1"/>
                </a:solidFill>
                <a:latin typeface="Calibri"/>
                <a:ea typeface="Calibri"/>
                <a:cs typeface="Calibri"/>
                <a:sym typeface="Calibri"/>
              </a:rPr>
              <a:t>Involve parents in -</a:t>
            </a:r>
            <a:endParaRPr sz="2400">
              <a:solidFill>
                <a:schemeClr val="dk1"/>
              </a:solidFill>
              <a:latin typeface="Calibri"/>
              <a:ea typeface="Calibri"/>
              <a:cs typeface="Calibri"/>
              <a:sym typeface="Calibri"/>
            </a:endParaRPr>
          </a:p>
          <a:p>
            <a:pPr marL="889000" lvl="2" indent="-292100" algn="l" rtl="0">
              <a:spcBef>
                <a:spcPts val="0"/>
              </a:spcBef>
              <a:spcAft>
                <a:spcPts val="0"/>
              </a:spcAft>
              <a:buClr>
                <a:schemeClr val="lt1"/>
              </a:buClr>
              <a:buSzPts val="2200"/>
              <a:buFont typeface="Calibri"/>
              <a:buChar char="•"/>
            </a:pPr>
            <a:r>
              <a:rPr lang="en" sz="2200">
                <a:solidFill>
                  <a:schemeClr val="dk1"/>
                </a:solidFill>
                <a:latin typeface="Calibri"/>
                <a:ea typeface="Calibri"/>
                <a:cs typeface="Calibri"/>
                <a:sym typeface="Calibri"/>
              </a:rPr>
              <a:t>The planning, reviewing, improvement of Title I programs:</a:t>
            </a:r>
            <a:endParaRPr sz="2200">
              <a:solidFill>
                <a:schemeClr val="dk1"/>
              </a:solidFill>
              <a:latin typeface="Calibri"/>
              <a:ea typeface="Calibri"/>
              <a:cs typeface="Calibri"/>
              <a:sym typeface="Calibri"/>
            </a:endParaRPr>
          </a:p>
          <a:p>
            <a:pPr marL="889000" lvl="0" indent="0" algn="l" rtl="0">
              <a:spcBef>
                <a:spcPts val="0"/>
              </a:spcBef>
              <a:spcAft>
                <a:spcPts val="0"/>
              </a:spcAft>
              <a:buNone/>
            </a:pPr>
            <a:r>
              <a:rPr lang="en" sz="2200">
                <a:solidFill>
                  <a:schemeClr val="dk1"/>
                </a:solidFill>
                <a:latin typeface="Calibri"/>
                <a:ea typeface="Calibri"/>
                <a:cs typeface="Calibri"/>
                <a:sym typeface="Calibri"/>
              </a:rPr>
              <a:t> Single Plan for Student Achievement (SPSA).</a:t>
            </a:r>
            <a:endParaRPr sz="2200">
              <a:solidFill>
                <a:schemeClr val="dk1"/>
              </a:solidFill>
              <a:latin typeface="Calibri"/>
              <a:ea typeface="Calibri"/>
              <a:cs typeface="Calibri"/>
              <a:sym typeface="Calibri"/>
            </a:endParaRPr>
          </a:p>
          <a:p>
            <a:pPr marL="584200" lvl="1" indent="-292100" algn="l" rtl="0">
              <a:spcBef>
                <a:spcPts val="0"/>
              </a:spcBef>
              <a:spcAft>
                <a:spcPts val="0"/>
              </a:spcAft>
              <a:buClr>
                <a:srgbClr val="E69138"/>
              </a:buClr>
              <a:buSzPts val="2400"/>
              <a:buFont typeface="Calibri"/>
              <a:buChar char="•"/>
            </a:pPr>
            <a:r>
              <a:rPr lang="en" sz="2400">
                <a:solidFill>
                  <a:schemeClr val="dk1"/>
                </a:solidFill>
                <a:latin typeface="Calibri"/>
                <a:ea typeface="Calibri"/>
                <a:cs typeface="Calibri"/>
                <a:sym typeface="Calibri"/>
              </a:rPr>
              <a:t>Designate 1% of Title I funds to promote parent involvement</a:t>
            </a:r>
            <a:endParaRPr sz="2400">
              <a:solidFill>
                <a:schemeClr val="dk1"/>
              </a:solidFill>
              <a:latin typeface="Calibri"/>
              <a:ea typeface="Calibri"/>
              <a:cs typeface="Calibri"/>
              <a:sym typeface="Calibri"/>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226"/>
        <p:cNvGrpSpPr/>
        <p:nvPr/>
      </p:nvGrpSpPr>
      <p:grpSpPr>
        <a:xfrm>
          <a:off x="0" y="0"/>
          <a:ext cx="0" cy="0"/>
          <a:chOff x="0" y="0"/>
          <a:chExt cx="0" cy="0"/>
        </a:xfrm>
      </p:grpSpPr>
      <p:sp>
        <p:nvSpPr>
          <p:cNvPr id="227" name="Google Shape;227;g2f5bc39bd2e_0_27"/>
          <p:cNvSpPr txBox="1"/>
          <p:nvPr/>
        </p:nvSpPr>
        <p:spPr>
          <a:xfrm>
            <a:off x="0" y="311325"/>
            <a:ext cx="8791200" cy="354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rgbClr val="E69138"/>
                </a:solidFill>
                <a:latin typeface="Calibri"/>
                <a:ea typeface="Calibri"/>
                <a:cs typeface="Calibri"/>
                <a:sym typeface="Calibri"/>
              </a:rPr>
              <a:t>Title I Requirements</a:t>
            </a:r>
            <a:endParaRPr sz="3600" b="1">
              <a:solidFill>
                <a:srgbClr val="E69138"/>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 sz="2400" b="1">
                <a:solidFill>
                  <a:schemeClr val="dk1"/>
                </a:solidFill>
                <a:latin typeface="Calibri"/>
                <a:ea typeface="Calibri"/>
                <a:cs typeface="Calibri"/>
                <a:sym typeface="Calibri"/>
              </a:rPr>
              <a:t>Schools must …</a:t>
            </a:r>
            <a:endParaRPr sz="2400" b="1">
              <a:solidFill>
                <a:schemeClr val="dk1"/>
              </a:solidFill>
              <a:latin typeface="Calibri"/>
              <a:ea typeface="Calibri"/>
              <a:cs typeface="Calibri"/>
              <a:sym typeface="Calibri"/>
            </a:endParaRPr>
          </a:p>
          <a:p>
            <a:pPr marL="584200" lvl="1" indent="-292100" algn="l" rtl="0">
              <a:spcBef>
                <a:spcPts val="0"/>
              </a:spcBef>
              <a:spcAft>
                <a:spcPts val="0"/>
              </a:spcAft>
              <a:buClr>
                <a:srgbClr val="E69138"/>
              </a:buClr>
              <a:buSzPts val="2400"/>
              <a:buFont typeface="Arial"/>
              <a:buChar char="•"/>
            </a:pPr>
            <a:r>
              <a:rPr lang="en" sz="2400">
                <a:solidFill>
                  <a:schemeClr val="dk1"/>
                </a:solidFill>
                <a:latin typeface="Calibri"/>
                <a:ea typeface="Calibri"/>
                <a:cs typeface="Calibri"/>
                <a:sym typeface="Calibri"/>
              </a:rPr>
              <a:t>Annually update and review Parent Involvement Policy </a:t>
            </a:r>
            <a:endParaRPr sz="2400">
              <a:solidFill>
                <a:schemeClr val="dk1"/>
              </a:solidFill>
              <a:latin typeface="Calibri"/>
              <a:ea typeface="Calibri"/>
              <a:cs typeface="Calibri"/>
              <a:sym typeface="Calibri"/>
            </a:endParaRPr>
          </a:p>
          <a:p>
            <a:pPr marL="889000" lvl="2" indent="-292100" algn="l" rtl="0">
              <a:spcBef>
                <a:spcPts val="0"/>
              </a:spcBef>
              <a:spcAft>
                <a:spcPts val="0"/>
              </a:spcAft>
              <a:buClr>
                <a:schemeClr val="lt1"/>
              </a:buClr>
              <a:buSzPts val="2200"/>
              <a:buFont typeface="Arial"/>
              <a:buChar char="•"/>
            </a:pPr>
            <a:r>
              <a:rPr lang="en" sz="2200">
                <a:solidFill>
                  <a:schemeClr val="dk1"/>
                </a:solidFill>
                <a:latin typeface="Calibri"/>
                <a:ea typeface="Calibri"/>
                <a:cs typeface="Calibri"/>
                <a:sym typeface="Calibri"/>
              </a:rPr>
              <a:t>Meaningful parent involvement</a:t>
            </a:r>
            <a:endParaRPr sz="2200">
              <a:solidFill>
                <a:schemeClr val="dk1"/>
              </a:solidFill>
              <a:latin typeface="Calibri"/>
              <a:ea typeface="Calibri"/>
              <a:cs typeface="Calibri"/>
              <a:sym typeface="Calibri"/>
            </a:endParaRPr>
          </a:p>
          <a:p>
            <a:pPr marL="889000" lvl="2" indent="-292100" algn="l" rtl="0">
              <a:spcBef>
                <a:spcPts val="0"/>
              </a:spcBef>
              <a:spcAft>
                <a:spcPts val="0"/>
              </a:spcAft>
              <a:buClr>
                <a:schemeClr val="lt1"/>
              </a:buClr>
              <a:buSzPts val="2200"/>
              <a:buFont typeface="Arial"/>
              <a:buChar char="•"/>
            </a:pPr>
            <a:r>
              <a:rPr lang="en" sz="2200">
                <a:solidFill>
                  <a:schemeClr val="dk1"/>
                </a:solidFill>
                <a:latin typeface="Calibri"/>
                <a:ea typeface="Calibri"/>
                <a:cs typeface="Calibri"/>
                <a:sym typeface="Calibri"/>
              </a:rPr>
              <a:t>Understandable language/format</a:t>
            </a:r>
            <a:endParaRPr sz="2200">
              <a:solidFill>
                <a:schemeClr val="dk1"/>
              </a:solidFill>
              <a:latin typeface="Calibri"/>
              <a:ea typeface="Calibri"/>
              <a:cs typeface="Calibri"/>
              <a:sym typeface="Calibri"/>
            </a:endParaRPr>
          </a:p>
          <a:p>
            <a:pPr marL="889000" lvl="2" indent="-292100" algn="l" rtl="0">
              <a:spcBef>
                <a:spcPts val="0"/>
              </a:spcBef>
              <a:spcAft>
                <a:spcPts val="0"/>
              </a:spcAft>
              <a:buClr>
                <a:schemeClr val="lt1"/>
              </a:buClr>
              <a:buSzPts val="2200"/>
              <a:buFont typeface="Arial"/>
              <a:buChar char="•"/>
            </a:pPr>
            <a:r>
              <a:rPr lang="en" sz="2200">
                <a:solidFill>
                  <a:schemeClr val="dk1"/>
                </a:solidFill>
                <a:latin typeface="Calibri"/>
                <a:ea typeface="Calibri"/>
                <a:cs typeface="Calibri"/>
                <a:sym typeface="Calibri"/>
              </a:rPr>
              <a:t>Build capacity</a:t>
            </a:r>
            <a:endParaRPr sz="2200">
              <a:solidFill>
                <a:schemeClr val="dk1"/>
              </a:solidFill>
              <a:latin typeface="Calibri"/>
              <a:ea typeface="Calibri"/>
              <a:cs typeface="Calibri"/>
              <a:sym typeface="Calibri"/>
            </a:endParaRPr>
          </a:p>
          <a:p>
            <a:pPr marL="889000" lvl="2" indent="-292100" algn="l" rtl="0">
              <a:spcBef>
                <a:spcPts val="0"/>
              </a:spcBef>
              <a:spcAft>
                <a:spcPts val="0"/>
              </a:spcAft>
              <a:buClr>
                <a:schemeClr val="lt1"/>
              </a:buClr>
              <a:buSzPts val="2200"/>
              <a:buFont typeface="Arial"/>
              <a:buChar char="•"/>
            </a:pPr>
            <a:r>
              <a:rPr lang="en" sz="2200">
                <a:solidFill>
                  <a:schemeClr val="dk1"/>
                </a:solidFill>
                <a:latin typeface="Calibri"/>
                <a:ea typeface="Calibri"/>
                <a:cs typeface="Calibri"/>
                <a:sym typeface="Calibri"/>
              </a:rPr>
              <a:t>Include a parent compact component</a:t>
            </a:r>
            <a:endParaRPr sz="2200">
              <a:solidFill>
                <a:schemeClr val="dk1"/>
              </a:solidFill>
              <a:latin typeface="Calibri"/>
              <a:ea typeface="Calibri"/>
              <a:cs typeface="Calibri"/>
              <a:sym typeface="Calibri"/>
            </a:endParaRPr>
          </a:p>
          <a:p>
            <a:pPr marL="1371600" lvl="0" indent="-3683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Review every other year.</a:t>
            </a:r>
            <a:endParaRPr sz="2200">
              <a:solidFill>
                <a:schemeClr val="dk1"/>
              </a:solidFill>
              <a:latin typeface="Calibri"/>
              <a:ea typeface="Calibri"/>
              <a:cs typeface="Calibri"/>
              <a:sym typeface="Calibri"/>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400350" y="164475"/>
            <a:ext cx="8343300" cy="99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10000"/>
              <a:buNone/>
            </a:pPr>
            <a:r>
              <a:rPr lang="en" sz="3000" u="sng">
                <a:solidFill>
                  <a:srgbClr val="FF9966"/>
                </a:solidFill>
              </a:rPr>
              <a:t>Input for SPSA </a:t>
            </a:r>
            <a:endParaRPr sz="3000" u="sng">
              <a:solidFill>
                <a:srgbClr val="FF9966"/>
              </a:solidFill>
            </a:endParaRPr>
          </a:p>
          <a:p>
            <a:pPr marL="0" lvl="0" indent="0" algn="ctr" rtl="0">
              <a:lnSpc>
                <a:spcPct val="100000"/>
              </a:lnSpc>
              <a:spcBef>
                <a:spcPts val="0"/>
              </a:spcBef>
              <a:spcAft>
                <a:spcPts val="0"/>
              </a:spcAft>
              <a:buClr>
                <a:schemeClr val="lt1"/>
              </a:buClr>
              <a:buSzPts val="10000"/>
              <a:buNone/>
            </a:pPr>
            <a:r>
              <a:rPr lang="en" sz="3000" u="sng">
                <a:solidFill>
                  <a:srgbClr val="FF9966"/>
                </a:solidFill>
              </a:rPr>
              <a:t>(School Plan for Student Achievement)</a:t>
            </a:r>
            <a:endParaRPr sz="3000" u="sng">
              <a:solidFill>
                <a:srgbClr val="FF9966"/>
              </a:solidFill>
            </a:endParaRPr>
          </a:p>
        </p:txBody>
      </p:sp>
      <p:sp>
        <p:nvSpPr>
          <p:cNvPr id="233" name="Google Shape;233;p14"/>
          <p:cNvSpPr txBox="1">
            <a:spLocks noGrp="1"/>
          </p:cNvSpPr>
          <p:nvPr>
            <p:ph type="body" idx="1"/>
          </p:nvPr>
        </p:nvSpPr>
        <p:spPr>
          <a:xfrm>
            <a:off x="320600" y="1407850"/>
            <a:ext cx="8423100" cy="314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2400"/>
              <a:t>SPED/SWD must help develop and provides SPSA input to the Principal and School Site Council (SSC) on SPED program planning.</a:t>
            </a:r>
            <a:endParaRPr sz="2400"/>
          </a:p>
          <a:p>
            <a:pPr marL="0" lvl="0" indent="0" algn="ctr" rtl="0">
              <a:lnSpc>
                <a:spcPct val="100000"/>
              </a:lnSpc>
              <a:spcBef>
                <a:spcPts val="0"/>
              </a:spcBef>
              <a:spcAft>
                <a:spcPts val="0"/>
              </a:spcAft>
              <a:buSzPts val="1800"/>
              <a:buNone/>
            </a:pPr>
            <a:endParaRPr sz="2400"/>
          </a:p>
          <a:p>
            <a:pPr marL="0" lvl="0" indent="0" algn="l" rtl="0">
              <a:lnSpc>
                <a:spcPct val="100000"/>
              </a:lnSpc>
              <a:spcBef>
                <a:spcPts val="0"/>
              </a:spcBef>
              <a:spcAft>
                <a:spcPts val="0"/>
              </a:spcAft>
              <a:buClr>
                <a:schemeClr val="accent1"/>
              </a:buClr>
              <a:buSzPts val="2700"/>
              <a:buFont typeface="Trebuchet MS"/>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414375" y="63307"/>
            <a:ext cx="8514900" cy="577800"/>
          </a:xfrm>
          <a:prstGeom prst="rect">
            <a:avLst/>
          </a:prstGeom>
          <a:noFill/>
          <a:ln>
            <a:noFill/>
          </a:ln>
        </p:spPr>
        <p:txBody>
          <a:bodyPr spcFirstLastPara="1" wrap="square" lIns="91425" tIns="45700" rIns="91425" bIns="45700" anchor="t" anchorCtr="0">
            <a:noAutofit/>
          </a:bodyPr>
          <a:lstStyle/>
          <a:p>
            <a:pPr marL="137160" lvl="0" indent="0" algn="l" rtl="0">
              <a:lnSpc>
                <a:spcPct val="100000"/>
              </a:lnSpc>
              <a:spcBef>
                <a:spcPts val="0"/>
              </a:spcBef>
              <a:spcAft>
                <a:spcPts val="0"/>
              </a:spcAft>
              <a:buSzPts val="2700"/>
              <a:buNone/>
            </a:pPr>
            <a:r>
              <a:rPr lang="en" sz="3200">
                <a:solidFill>
                  <a:srgbClr val="FF9966"/>
                </a:solidFill>
                <a:latin typeface="Arial"/>
                <a:ea typeface="Arial"/>
                <a:cs typeface="Arial"/>
                <a:sym typeface="Arial"/>
              </a:rPr>
              <a:t>2024 -2025 SWD Input    		</a:t>
            </a:r>
            <a:r>
              <a:rPr lang="en" sz="1000">
                <a:solidFill>
                  <a:schemeClr val="lt1"/>
                </a:solidFill>
              </a:rPr>
              <a:t>											</a:t>
            </a:r>
            <a:br>
              <a:rPr lang="en" sz="1000">
                <a:solidFill>
                  <a:schemeClr val="lt1"/>
                </a:solidFill>
              </a:rPr>
            </a:br>
            <a:r>
              <a:rPr lang="en" sz="1000">
                <a:solidFill>
                  <a:schemeClr val="lt1"/>
                </a:solidFill>
              </a:rPr>
              <a:t>												</a:t>
            </a:r>
            <a:br>
              <a:rPr lang="en" sz="1000">
                <a:solidFill>
                  <a:schemeClr val="lt1"/>
                </a:solidFill>
              </a:rPr>
            </a:br>
            <a:r>
              <a:rPr lang="en" sz="3200">
                <a:solidFill>
                  <a:srgbClr val="FF9966"/>
                </a:solidFill>
                <a:latin typeface="Arial"/>
                <a:ea typeface="Arial"/>
                <a:cs typeface="Arial"/>
                <a:sym typeface="Arial"/>
              </a:rPr>
              <a:t>                                       </a:t>
            </a:r>
            <a:endParaRPr sz="3200">
              <a:solidFill>
                <a:srgbClr val="FF9966"/>
              </a:solidFill>
            </a:endParaRPr>
          </a:p>
        </p:txBody>
      </p:sp>
      <p:sp>
        <p:nvSpPr>
          <p:cNvPr id="239" name="Google Shape;239;p16"/>
          <p:cNvSpPr txBox="1">
            <a:spLocks noGrp="1"/>
          </p:cNvSpPr>
          <p:nvPr>
            <p:ph type="body" idx="1"/>
          </p:nvPr>
        </p:nvSpPr>
        <p:spPr>
          <a:xfrm>
            <a:off x="352275" y="811750"/>
            <a:ext cx="8148000" cy="4262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SzPts val="1440"/>
              <a:buNone/>
            </a:pPr>
            <a:endParaRPr sz="1950" u="sng"/>
          </a:p>
          <a:p>
            <a:pPr marL="0" lvl="0" indent="0" algn="l" rtl="0">
              <a:lnSpc>
                <a:spcPct val="100000"/>
              </a:lnSpc>
              <a:spcBef>
                <a:spcPts val="750"/>
              </a:spcBef>
              <a:spcAft>
                <a:spcPts val="0"/>
              </a:spcAft>
              <a:buSzPts val="1440"/>
              <a:buNone/>
            </a:pPr>
            <a:r>
              <a:rPr lang="en" sz="1950" u="sng"/>
              <a:t>What is working with our SWD program</a:t>
            </a:r>
            <a:r>
              <a:rPr lang="en" sz="1950"/>
              <a:t>?		</a:t>
            </a:r>
            <a:endParaRPr sz="1950"/>
          </a:p>
          <a:p>
            <a:pPr marL="0" lvl="0" indent="0" algn="l" rtl="0">
              <a:lnSpc>
                <a:spcPct val="100000"/>
              </a:lnSpc>
              <a:spcBef>
                <a:spcPts val="750"/>
              </a:spcBef>
              <a:spcAft>
                <a:spcPts val="0"/>
              </a:spcAft>
              <a:buSzPts val="1440"/>
              <a:buNone/>
            </a:pPr>
            <a:endParaRPr sz="1950" u="sng"/>
          </a:p>
          <a:p>
            <a:pPr marL="0" lvl="0" indent="0" algn="l" rtl="0">
              <a:lnSpc>
                <a:spcPct val="100000"/>
              </a:lnSpc>
              <a:spcBef>
                <a:spcPts val="750"/>
              </a:spcBef>
              <a:spcAft>
                <a:spcPts val="0"/>
              </a:spcAft>
              <a:buSzPts val="1440"/>
              <a:buNone/>
            </a:pPr>
            <a:r>
              <a:rPr lang="en" sz="1950" u="sng"/>
              <a:t>What would you like to see in our SWD program</a:t>
            </a:r>
            <a:r>
              <a:rPr lang="en" sz="1950"/>
              <a:t>?</a:t>
            </a:r>
            <a:endParaRPr sz="1950"/>
          </a:p>
          <a:p>
            <a:pPr marL="457200" lvl="0" indent="0" algn="l" rtl="0">
              <a:lnSpc>
                <a:spcPct val="100000"/>
              </a:lnSpc>
              <a:spcBef>
                <a:spcPts val="750"/>
              </a:spcBef>
              <a:spcAft>
                <a:spcPts val="0"/>
              </a:spcAft>
              <a:buSzPts val="1440"/>
              <a:buNone/>
            </a:pPr>
            <a:r>
              <a:rPr lang="en" sz="1950"/>
              <a:t>-</a:t>
            </a:r>
            <a:endParaRPr sz="1950"/>
          </a:p>
          <a:p>
            <a:pPr marL="0" lvl="0" indent="0" algn="l" rtl="0">
              <a:lnSpc>
                <a:spcPct val="100000"/>
              </a:lnSpc>
              <a:spcBef>
                <a:spcPts val="750"/>
              </a:spcBef>
              <a:spcAft>
                <a:spcPts val="0"/>
              </a:spcAft>
              <a:buSzPts val="1440"/>
              <a:buNone/>
            </a:pPr>
            <a:r>
              <a:rPr lang="en" sz="1950" u="sng"/>
              <a:t>What training would you like to receive in regards to topics for future meetings</a:t>
            </a:r>
            <a:r>
              <a:rPr lang="en" sz="1950"/>
              <a:t>?</a:t>
            </a:r>
            <a:endParaRPr sz="1950"/>
          </a:p>
          <a:p>
            <a:pPr marL="0" lvl="0" indent="0" algn="l" rtl="0">
              <a:lnSpc>
                <a:spcPct val="100000"/>
              </a:lnSpc>
              <a:spcBef>
                <a:spcPts val="750"/>
              </a:spcBef>
              <a:spcAft>
                <a:spcPts val="0"/>
              </a:spcAft>
              <a:buSzPts val="1440"/>
              <a:buNone/>
            </a:pPr>
            <a:r>
              <a:rPr lang="en" sz="1950"/>
              <a:t>	</a:t>
            </a:r>
            <a:endParaRPr/>
          </a:p>
          <a:p>
            <a:pPr marL="0" lvl="0" indent="0" algn="l" rtl="0">
              <a:lnSpc>
                <a:spcPct val="100000"/>
              </a:lnSpc>
              <a:spcBef>
                <a:spcPts val="750"/>
              </a:spcBef>
              <a:spcAft>
                <a:spcPts val="0"/>
              </a:spcAft>
              <a:buSzPts val="1440"/>
              <a:buNone/>
            </a:pPr>
            <a:endParaRPr/>
          </a:p>
          <a:p>
            <a:pPr marL="0" lvl="0" indent="0" algn="l" rtl="0">
              <a:lnSpc>
                <a:spcPct val="100000"/>
              </a:lnSpc>
              <a:spcBef>
                <a:spcPts val="750"/>
              </a:spcBef>
              <a:spcAft>
                <a:spcPts val="0"/>
              </a:spcAft>
              <a:buSzPts val="1440"/>
              <a:buNone/>
            </a:pPr>
            <a:endParaRPr/>
          </a:p>
          <a:p>
            <a:pPr marL="0" lvl="0" indent="0" algn="l" rtl="0">
              <a:lnSpc>
                <a:spcPct val="100000"/>
              </a:lnSpc>
              <a:spcBef>
                <a:spcPts val="750"/>
              </a:spcBef>
              <a:spcAft>
                <a:spcPts val="0"/>
              </a:spcAft>
              <a:buSzPts val="144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98280e1922_3_0"/>
          <p:cNvSpPr txBox="1">
            <a:spLocks noGrp="1"/>
          </p:cNvSpPr>
          <p:nvPr>
            <p:ph type="title"/>
          </p:nvPr>
        </p:nvSpPr>
        <p:spPr>
          <a:xfrm>
            <a:off x="508001" y="457200"/>
            <a:ext cx="6447600" cy="99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2700"/>
              <a:buFont typeface="Trebuchet MS"/>
              <a:buNone/>
            </a:pPr>
            <a:r>
              <a:rPr lang="en" sz="2800" b="1" u="sng">
                <a:solidFill>
                  <a:srgbClr val="FF9966"/>
                </a:solidFill>
                <a:latin typeface="Arial Narrow"/>
                <a:ea typeface="Arial Narrow"/>
                <a:cs typeface="Arial Narrow"/>
                <a:sym typeface="Arial Narrow"/>
              </a:rPr>
              <a:t>Edison Students With Disability Needs Assessment</a:t>
            </a:r>
            <a:endParaRPr u="sng"/>
          </a:p>
          <a:p>
            <a:pPr marL="0" lvl="0" indent="0" algn="l" rtl="0">
              <a:lnSpc>
                <a:spcPct val="100000"/>
              </a:lnSpc>
              <a:spcBef>
                <a:spcPts val="0"/>
              </a:spcBef>
              <a:spcAft>
                <a:spcPts val="0"/>
              </a:spcAft>
              <a:buSzPts val="2700"/>
              <a:buNone/>
            </a:pPr>
            <a:endParaRPr/>
          </a:p>
        </p:txBody>
      </p:sp>
      <p:sp>
        <p:nvSpPr>
          <p:cNvPr id="245" name="Google Shape;245;g98280e1922_3_0"/>
          <p:cNvSpPr txBox="1">
            <a:spLocks noGrp="1"/>
          </p:cNvSpPr>
          <p:nvPr>
            <p:ph type="body" idx="1"/>
          </p:nvPr>
        </p:nvSpPr>
        <p:spPr>
          <a:xfrm>
            <a:off x="508000" y="1589050"/>
            <a:ext cx="7423200" cy="3234000"/>
          </a:xfrm>
          <a:prstGeom prst="rect">
            <a:avLst/>
          </a:prstGeom>
          <a:noFill/>
          <a:ln>
            <a:noFill/>
          </a:ln>
        </p:spPr>
        <p:txBody>
          <a:bodyPr spcFirstLastPara="1" wrap="square" lIns="91425" tIns="45700" rIns="91425" bIns="45700" anchor="t" anchorCtr="0">
            <a:noAutofit/>
          </a:bodyPr>
          <a:lstStyle/>
          <a:p>
            <a:pPr marL="137160" lvl="0" indent="0" algn="l" rtl="0">
              <a:lnSpc>
                <a:spcPct val="100000"/>
              </a:lnSpc>
              <a:spcBef>
                <a:spcPts val="750"/>
              </a:spcBef>
              <a:spcAft>
                <a:spcPts val="0"/>
              </a:spcAft>
              <a:buClr>
                <a:schemeClr val="dk1"/>
              </a:buClr>
              <a:buSzPts val="1440"/>
              <a:buFont typeface="Arial"/>
              <a:buNone/>
            </a:pPr>
            <a:r>
              <a:rPr lang="en" sz="2000" u="sng"/>
              <a:t>Last Year families ideas were</a:t>
            </a:r>
            <a:r>
              <a:rPr lang="en" sz="2000"/>
              <a:t>:</a:t>
            </a:r>
            <a:endParaRPr sz="2000"/>
          </a:p>
          <a:p>
            <a:pPr marL="457200" lvl="0" indent="-355600" algn="l" rtl="0">
              <a:lnSpc>
                <a:spcPct val="100000"/>
              </a:lnSpc>
              <a:spcBef>
                <a:spcPts val="750"/>
              </a:spcBef>
              <a:spcAft>
                <a:spcPts val="0"/>
              </a:spcAft>
              <a:buClr>
                <a:srgbClr val="FF9966"/>
              </a:buClr>
              <a:buSzPts val="2000"/>
              <a:buChar char="➢"/>
            </a:pPr>
            <a:r>
              <a:rPr lang="en" sz="2000">
                <a:solidFill>
                  <a:srgbClr val="FF9966"/>
                </a:solidFill>
              </a:rPr>
              <a:t>Home-School Communication- Resources/Strategies</a:t>
            </a:r>
            <a:endParaRPr sz="2000">
              <a:solidFill>
                <a:srgbClr val="FF9966"/>
              </a:solidFill>
            </a:endParaRPr>
          </a:p>
          <a:p>
            <a:pPr marL="914400" lvl="0" indent="0" algn="l" rtl="0">
              <a:lnSpc>
                <a:spcPct val="100000"/>
              </a:lnSpc>
              <a:spcBef>
                <a:spcPts val="750"/>
              </a:spcBef>
              <a:spcAft>
                <a:spcPts val="0"/>
              </a:spcAft>
              <a:buNone/>
            </a:pPr>
            <a:r>
              <a:rPr lang="en" sz="1400">
                <a:solidFill>
                  <a:schemeClr val="lt1"/>
                </a:solidFill>
              </a:rPr>
              <a:t> Class Dojo </a:t>
            </a:r>
            <a:endParaRPr sz="1400">
              <a:solidFill>
                <a:schemeClr val="lt1"/>
              </a:solidFill>
            </a:endParaRPr>
          </a:p>
          <a:p>
            <a:pPr marL="914400" lvl="0" indent="0" algn="l" rtl="0">
              <a:lnSpc>
                <a:spcPct val="100000"/>
              </a:lnSpc>
              <a:spcBef>
                <a:spcPts val="750"/>
              </a:spcBef>
              <a:spcAft>
                <a:spcPts val="0"/>
              </a:spcAft>
              <a:buNone/>
            </a:pPr>
            <a:r>
              <a:rPr lang="en" sz="1400"/>
              <a:t> Parent Square </a:t>
            </a:r>
            <a:endParaRPr sz="1400"/>
          </a:p>
          <a:p>
            <a:pPr marL="914400" lvl="0" indent="0" algn="l" rtl="0">
              <a:lnSpc>
                <a:spcPct val="100000"/>
              </a:lnSpc>
              <a:spcBef>
                <a:spcPts val="750"/>
              </a:spcBef>
              <a:spcAft>
                <a:spcPts val="0"/>
              </a:spcAft>
              <a:buNone/>
            </a:pPr>
            <a:r>
              <a:rPr lang="en" sz="1400"/>
              <a:t> Coffee w/ the Principal </a:t>
            </a:r>
            <a:endParaRPr sz="1400"/>
          </a:p>
          <a:p>
            <a:pPr marL="457200" lvl="0" indent="-355600" algn="l" rtl="0">
              <a:lnSpc>
                <a:spcPct val="100000"/>
              </a:lnSpc>
              <a:spcBef>
                <a:spcPts val="0"/>
              </a:spcBef>
              <a:spcAft>
                <a:spcPts val="0"/>
              </a:spcAft>
              <a:buClr>
                <a:srgbClr val="FF9966"/>
              </a:buClr>
              <a:buSzPts val="2000"/>
              <a:buChar char="➢"/>
            </a:pPr>
            <a:r>
              <a:rPr lang="en" sz="2000">
                <a:solidFill>
                  <a:srgbClr val="FF9966"/>
                </a:solidFill>
              </a:rPr>
              <a:t>Parent Education Training - to help with School work</a:t>
            </a:r>
            <a:endParaRPr sz="2000">
              <a:solidFill>
                <a:srgbClr val="FF9966"/>
              </a:solidFill>
            </a:endParaRPr>
          </a:p>
          <a:p>
            <a:pPr marL="0" lvl="0" indent="0" algn="l" rtl="0">
              <a:lnSpc>
                <a:spcPct val="100000"/>
              </a:lnSpc>
              <a:spcBef>
                <a:spcPts val="0"/>
              </a:spcBef>
              <a:spcAft>
                <a:spcPts val="0"/>
              </a:spcAft>
              <a:buNone/>
            </a:pPr>
            <a:r>
              <a:rPr lang="en" sz="1500"/>
              <a:t>                 Parent Education Classes </a:t>
            </a:r>
            <a:endParaRPr sz="1500"/>
          </a:p>
          <a:p>
            <a:pPr marL="457200" lvl="0" indent="-355600" algn="l" rtl="0">
              <a:lnSpc>
                <a:spcPct val="100000"/>
              </a:lnSpc>
              <a:spcBef>
                <a:spcPts val="0"/>
              </a:spcBef>
              <a:spcAft>
                <a:spcPts val="0"/>
              </a:spcAft>
              <a:buClr>
                <a:srgbClr val="FF9966"/>
              </a:buClr>
              <a:buSzPts val="2000"/>
              <a:buChar char="➢"/>
            </a:pPr>
            <a:r>
              <a:rPr lang="en" sz="2000">
                <a:solidFill>
                  <a:srgbClr val="FF9966"/>
                </a:solidFill>
              </a:rPr>
              <a:t>Resources Professional Readings</a:t>
            </a:r>
            <a:endParaRPr sz="2000">
              <a:solidFill>
                <a:srgbClr val="FF9966"/>
              </a:solidFill>
            </a:endParaRPr>
          </a:p>
          <a:p>
            <a:pPr marL="457200" lvl="0" indent="0" algn="l" rtl="0">
              <a:lnSpc>
                <a:spcPct val="100000"/>
              </a:lnSpc>
              <a:spcBef>
                <a:spcPts val="0"/>
              </a:spcBef>
              <a:spcAft>
                <a:spcPts val="0"/>
              </a:spcAft>
              <a:buNone/>
            </a:pPr>
            <a:r>
              <a:rPr lang="en" sz="2000">
                <a:solidFill>
                  <a:schemeClr val="lt1"/>
                </a:solidFill>
              </a:rPr>
              <a:t>       </a:t>
            </a:r>
            <a:r>
              <a:rPr lang="en" sz="2000" u="sng">
                <a:solidFill>
                  <a:schemeClr val="lt2"/>
                </a:solidFill>
                <a:hlinkClick r:id="rId3">
                  <a:extLst>
                    <a:ext uri="{A12FA001-AC4F-418D-AE19-62706E023703}">
                      <ahyp:hlinkClr xmlns:ahyp="http://schemas.microsoft.com/office/drawing/2018/hyperlinkcolor" val="tx"/>
                    </a:ext>
                  </a:extLst>
                </a:hlinkClick>
              </a:rPr>
              <a:t>https://www.omsd.net/Page/3017</a:t>
            </a:r>
            <a:r>
              <a:rPr lang="en" sz="2000">
                <a:solidFill>
                  <a:schemeClr val="lt2"/>
                </a:solidFill>
              </a:rPr>
              <a:t> </a:t>
            </a:r>
            <a:endParaRPr sz="1500">
              <a:solidFill>
                <a:schemeClr val="lt2"/>
              </a:solidFill>
              <a:highlight>
                <a:srgbClr val="FFFF00"/>
              </a:highlight>
            </a:endParaRPr>
          </a:p>
          <a:p>
            <a:pPr marL="0" lvl="0" indent="0" algn="l" rtl="0">
              <a:lnSpc>
                <a:spcPct val="100000"/>
              </a:lnSpc>
              <a:spcBef>
                <a:spcPts val="750"/>
              </a:spcBef>
              <a:spcAft>
                <a:spcPts val="0"/>
              </a:spcAft>
              <a:buSzPts val="1440"/>
              <a:buNone/>
            </a:pPr>
            <a:endParaRPr>
              <a:solidFill>
                <a:schemeClr val="lt2"/>
              </a:solidFill>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51bce0196e_0_20"/>
          <p:cNvSpPr txBox="1">
            <a:spLocks noGrp="1"/>
          </p:cNvSpPr>
          <p:nvPr>
            <p:ph type="title"/>
          </p:nvPr>
        </p:nvSpPr>
        <p:spPr>
          <a:xfrm>
            <a:off x="414375" y="63307"/>
            <a:ext cx="8514900" cy="577800"/>
          </a:xfrm>
          <a:prstGeom prst="rect">
            <a:avLst/>
          </a:prstGeom>
          <a:noFill/>
          <a:ln>
            <a:noFill/>
          </a:ln>
        </p:spPr>
        <p:txBody>
          <a:bodyPr spcFirstLastPara="1" wrap="square" lIns="91425" tIns="45700" rIns="91425" bIns="45700" anchor="t" anchorCtr="0">
            <a:noAutofit/>
          </a:bodyPr>
          <a:lstStyle/>
          <a:p>
            <a:pPr marL="137160" lvl="0" indent="0" algn="l" rtl="0">
              <a:lnSpc>
                <a:spcPct val="100000"/>
              </a:lnSpc>
              <a:spcBef>
                <a:spcPts val="0"/>
              </a:spcBef>
              <a:spcAft>
                <a:spcPts val="0"/>
              </a:spcAft>
              <a:buSzPts val="2700"/>
              <a:buNone/>
            </a:pPr>
            <a:r>
              <a:rPr lang="en" sz="3200">
                <a:solidFill>
                  <a:srgbClr val="FF9966"/>
                </a:solidFill>
                <a:latin typeface="Arial"/>
                <a:ea typeface="Arial"/>
                <a:cs typeface="Arial"/>
                <a:sym typeface="Arial"/>
              </a:rPr>
              <a:t>2024 - 2025 : What’s working with SWD  		</a:t>
            </a:r>
            <a:r>
              <a:rPr lang="en" sz="1000">
                <a:solidFill>
                  <a:schemeClr val="lt1"/>
                </a:solidFill>
              </a:rPr>
              <a:t>											</a:t>
            </a:r>
            <a:br>
              <a:rPr lang="en" sz="1000">
                <a:solidFill>
                  <a:schemeClr val="lt1"/>
                </a:solidFill>
              </a:rPr>
            </a:br>
            <a:r>
              <a:rPr lang="en" sz="1000">
                <a:solidFill>
                  <a:schemeClr val="lt1"/>
                </a:solidFill>
              </a:rPr>
              <a:t>												</a:t>
            </a:r>
            <a:br>
              <a:rPr lang="en" sz="1000">
                <a:solidFill>
                  <a:schemeClr val="lt1"/>
                </a:solidFill>
              </a:rPr>
            </a:br>
            <a:r>
              <a:rPr lang="en" sz="3200">
                <a:solidFill>
                  <a:srgbClr val="FF9966"/>
                </a:solidFill>
                <a:latin typeface="Arial"/>
                <a:ea typeface="Arial"/>
                <a:cs typeface="Arial"/>
                <a:sym typeface="Arial"/>
              </a:rPr>
              <a:t>                                       </a:t>
            </a:r>
            <a:endParaRPr sz="3200">
              <a:solidFill>
                <a:srgbClr val="FF9966"/>
              </a:solidFill>
            </a:endParaRPr>
          </a:p>
        </p:txBody>
      </p:sp>
      <p:sp>
        <p:nvSpPr>
          <p:cNvPr id="251" name="Google Shape;251;g151bce0196e_0_20"/>
          <p:cNvSpPr txBox="1">
            <a:spLocks noGrp="1"/>
          </p:cNvSpPr>
          <p:nvPr>
            <p:ph type="body" idx="1"/>
          </p:nvPr>
        </p:nvSpPr>
        <p:spPr>
          <a:xfrm>
            <a:off x="414375" y="797375"/>
            <a:ext cx="8148000" cy="410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SzPts val="1440"/>
              <a:buNone/>
            </a:pPr>
            <a:endParaRPr sz="1950" u="sng"/>
          </a:p>
          <a:p>
            <a:pPr marL="0" lvl="0" indent="0" algn="l" rtl="0">
              <a:lnSpc>
                <a:spcPct val="100000"/>
              </a:lnSpc>
              <a:spcBef>
                <a:spcPts val="750"/>
              </a:spcBef>
              <a:spcAft>
                <a:spcPts val="0"/>
              </a:spcAft>
              <a:buClr>
                <a:schemeClr val="dk1"/>
              </a:buClr>
              <a:buSzPts val="1440"/>
              <a:buFont typeface="Arial"/>
              <a:buNone/>
            </a:pPr>
            <a:r>
              <a:rPr lang="en" sz="1950" u="sng"/>
              <a:t>What is working with our SWD program</a:t>
            </a:r>
            <a:r>
              <a:rPr lang="en" sz="1950"/>
              <a:t>?		</a:t>
            </a:r>
            <a:endParaRPr sz="1950"/>
          </a:p>
          <a:p>
            <a:pPr marL="0" lvl="0" indent="0" algn="l" rtl="0">
              <a:lnSpc>
                <a:spcPct val="100000"/>
              </a:lnSpc>
              <a:spcBef>
                <a:spcPts val="750"/>
              </a:spcBef>
              <a:spcAft>
                <a:spcPts val="0"/>
              </a:spcAft>
              <a:buClr>
                <a:schemeClr val="dk1"/>
              </a:buClr>
              <a:buSzPts val="1440"/>
              <a:buFont typeface="Arial"/>
              <a:buNone/>
            </a:pPr>
            <a:endParaRPr sz="1950" u="sng"/>
          </a:p>
          <a:p>
            <a:pPr marL="0" lvl="0" indent="0" algn="l" rtl="0">
              <a:lnSpc>
                <a:spcPct val="100000"/>
              </a:lnSpc>
              <a:spcBef>
                <a:spcPts val="750"/>
              </a:spcBef>
              <a:spcAft>
                <a:spcPts val="0"/>
              </a:spcAft>
              <a:buClr>
                <a:schemeClr val="dk1"/>
              </a:buClr>
              <a:buSzPts val="1440"/>
              <a:buFont typeface="Arial"/>
              <a:buNone/>
            </a:pPr>
            <a:r>
              <a:rPr lang="en" sz="1950" u="sng"/>
              <a:t>What would you like to see in our SWD program</a:t>
            </a:r>
            <a:r>
              <a:rPr lang="en" sz="1950"/>
              <a:t>?</a:t>
            </a:r>
            <a:endParaRPr sz="1950"/>
          </a:p>
          <a:p>
            <a:pPr marL="457200" lvl="0" indent="0" algn="l" rtl="0">
              <a:lnSpc>
                <a:spcPct val="100000"/>
              </a:lnSpc>
              <a:spcBef>
                <a:spcPts val="750"/>
              </a:spcBef>
              <a:spcAft>
                <a:spcPts val="0"/>
              </a:spcAft>
              <a:buClr>
                <a:schemeClr val="dk1"/>
              </a:buClr>
              <a:buSzPts val="1440"/>
              <a:buFont typeface="Arial"/>
              <a:buNone/>
            </a:pPr>
            <a:endParaRPr sz="1950"/>
          </a:p>
          <a:p>
            <a:pPr marL="0" lvl="0" indent="0" algn="l" rtl="0">
              <a:lnSpc>
                <a:spcPct val="100000"/>
              </a:lnSpc>
              <a:spcBef>
                <a:spcPts val="750"/>
              </a:spcBef>
              <a:spcAft>
                <a:spcPts val="0"/>
              </a:spcAft>
              <a:buSzPts val="1440"/>
              <a:buNone/>
            </a:pPr>
            <a:r>
              <a:rPr lang="en" sz="1950" u="sng"/>
              <a:t>What training would you like to receive in regards </a:t>
            </a:r>
            <a:endParaRPr sz="1950" u="sng"/>
          </a:p>
          <a:p>
            <a:pPr marL="0" lvl="0" indent="0" algn="l" rtl="0">
              <a:lnSpc>
                <a:spcPct val="100000"/>
              </a:lnSpc>
              <a:spcBef>
                <a:spcPts val="750"/>
              </a:spcBef>
              <a:spcAft>
                <a:spcPts val="0"/>
              </a:spcAft>
              <a:buClr>
                <a:schemeClr val="dk1"/>
              </a:buClr>
              <a:buSzPts val="1440"/>
              <a:buFont typeface="Arial"/>
              <a:buNone/>
            </a:pPr>
            <a:r>
              <a:rPr lang="en" sz="1950" u="sng"/>
              <a:t>to topics for future meetings</a:t>
            </a:r>
            <a:r>
              <a:rPr lang="en" sz="1950"/>
              <a:t>?</a:t>
            </a:r>
            <a:endParaRPr sz="1950"/>
          </a:p>
        </p:txBody>
      </p:sp>
      <p:sp>
        <p:nvSpPr>
          <p:cNvPr id="252" name="Google Shape;252;g151bce0196e_0_20"/>
          <p:cNvSpPr txBox="1"/>
          <p:nvPr/>
        </p:nvSpPr>
        <p:spPr>
          <a:xfrm>
            <a:off x="724825" y="1003600"/>
            <a:ext cx="390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f17535672f_0_1"/>
          <p:cNvSpPr txBox="1">
            <a:spLocks noGrp="1"/>
          </p:cNvSpPr>
          <p:nvPr>
            <p:ph type="title"/>
          </p:nvPr>
        </p:nvSpPr>
        <p:spPr>
          <a:xfrm>
            <a:off x="508000" y="457200"/>
            <a:ext cx="6447600" cy="3551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i="1" u="sng">
                <a:solidFill>
                  <a:schemeClr val="lt1"/>
                </a:solidFill>
              </a:rPr>
              <a:t>District SEPAC meeting dates</a:t>
            </a:r>
            <a:endParaRPr i="1" u="sng">
              <a:solidFill>
                <a:schemeClr val="lt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650">
                <a:solidFill>
                  <a:schemeClr val="lt2"/>
                </a:solidFill>
                <a:latin typeface="Roboto"/>
                <a:ea typeface="Roboto"/>
                <a:cs typeface="Roboto"/>
                <a:sym typeface="Roboto"/>
              </a:rPr>
              <a:t>September 17, 2024 @ 10 a.m.</a:t>
            </a:r>
            <a:endParaRPr sz="2650">
              <a:solidFill>
                <a:schemeClr val="lt2"/>
              </a:solidFill>
              <a:latin typeface="Roboto"/>
              <a:ea typeface="Roboto"/>
              <a:cs typeface="Roboto"/>
              <a:sym typeface="Roboto"/>
            </a:endParaRPr>
          </a:p>
          <a:p>
            <a:pPr marL="0" lvl="0" indent="0" algn="l" rtl="0">
              <a:lnSpc>
                <a:spcPct val="115000"/>
              </a:lnSpc>
              <a:spcBef>
                <a:spcPts val="1100"/>
              </a:spcBef>
              <a:spcAft>
                <a:spcPts val="0"/>
              </a:spcAft>
              <a:buClr>
                <a:schemeClr val="dk1"/>
              </a:buClr>
              <a:buSzPts val="1100"/>
              <a:buFont typeface="Arial"/>
              <a:buNone/>
            </a:pPr>
            <a:r>
              <a:rPr lang="en" sz="2650">
                <a:solidFill>
                  <a:schemeClr val="lt2"/>
                </a:solidFill>
                <a:latin typeface="Roboto"/>
                <a:ea typeface="Roboto"/>
                <a:cs typeface="Roboto"/>
                <a:sym typeface="Roboto"/>
              </a:rPr>
              <a:t>December 10, 2024 @ 10 a.m.</a:t>
            </a:r>
            <a:endParaRPr sz="2650">
              <a:solidFill>
                <a:schemeClr val="lt2"/>
              </a:solidFill>
              <a:latin typeface="Roboto"/>
              <a:ea typeface="Roboto"/>
              <a:cs typeface="Roboto"/>
              <a:sym typeface="Roboto"/>
            </a:endParaRPr>
          </a:p>
          <a:p>
            <a:pPr marL="0" lvl="0" indent="0" algn="l" rtl="0">
              <a:lnSpc>
                <a:spcPct val="115000"/>
              </a:lnSpc>
              <a:spcBef>
                <a:spcPts val="1100"/>
              </a:spcBef>
              <a:spcAft>
                <a:spcPts val="0"/>
              </a:spcAft>
              <a:buClr>
                <a:schemeClr val="dk1"/>
              </a:buClr>
              <a:buSzPts val="1100"/>
              <a:buFont typeface="Arial"/>
              <a:buNone/>
            </a:pPr>
            <a:r>
              <a:rPr lang="en" sz="2650">
                <a:solidFill>
                  <a:schemeClr val="lt2"/>
                </a:solidFill>
                <a:latin typeface="Roboto"/>
                <a:ea typeface="Roboto"/>
                <a:cs typeface="Roboto"/>
                <a:sym typeface="Roboto"/>
              </a:rPr>
              <a:t>March 18, 2025 @ 10 a.m.</a:t>
            </a:r>
            <a:endParaRPr sz="2650">
              <a:solidFill>
                <a:schemeClr val="lt2"/>
              </a:solidFill>
              <a:latin typeface="Roboto"/>
              <a:ea typeface="Roboto"/>
              <a:cs typeface="Roboto"/>
              <a:sym typeface="Roboto"/>
            </a:endParaRPr>
          </a:p>
          <a:p>
            <a:pPr marL="0" lvl="0" indent="0" algn="l" rtl="0">
              <a:spcBef>
                <a:spcPts val="11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
          <p:cNvSpPr txBox="1">
            <a:spLocks noGrp="1"/>
          </p:cNvSpPr>
          <p:nvPr>
            <p:ph type="title"/>
          </p:nvPr>
        </p:nvSpPr>
        <p:spPr>
          <a:xfrm>
            <a:off x="399322" y="82446"/>
            <a:ext cx="6447501" cy="90315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1800"/>
              <a:buNone/>
            </a:pPr>
            <a:r>
              <a:rPr lang="en" u="sng">
                <a:solidFill>
                  <a:srgbClr val="FF9966"/>
                </a:solidFill>
              </a:rPr>
              <a:t>SWD Parent Representative Nomination and Election</a:t>
            </a:r>
            <a:endParaRPr u="sng">
              <a:solidFill>
                <a:srgbClr val="FF9966"/>
              </a:solidFill>
            </a:endParaRPr>
          </a:p>
        </p:txBody>
      </p:sp>
      <p:sp>
        <p:nvSpPr>
          <p:cNvPr id="263" name="Google Shape;263;p5"/>
          <p:cNvSpPr/>
          <p:nvPr/>
        </p:nvSpPr>
        <p:spPr>
          <a:xfrm>
            <a:off x="424450" y="1319250"/>
            <a:ext cx="7876800" cy="33945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rgbClr val="FFFFFF"/>
              </a:buClr>
              <a:buSzPts val="2000"/>
              <a:buFont typeface="Arial Narrow"/>
              <a:buChar char="●"/>
            </a:pPr>
            <a:r>
              <a:rPr lang="en" sz="2000" b="0" i="0" u="none" strike="noStrike" cap="none">
                <a:solidFill>
                  <a:srgbClr val="FFFFFF"/>
                </a:solidFill>
                <a:latin typeface="Arial Narrow"/>
                <a:ea typeface="Arial Narrow"/>
                <a:cs typeface="Arial Narrow"/>
                <a:sym typeface="Arial Narrow"/>
              </a:rPr>
              <a:t>Election of one representative and one alternate to</a:t>
            </a:r>
            <a:endParaRPr sz="2000" b="0" i="0" u="none" strike="noStrike" cap="none">
              <a:solidFill>
                <a:srgbClr val="FFFFFF"/>
              </a:solidFill>
              <a:latin typeface="Lato"/>
              <a:ea typeface="Lato"/>
              <a:cs typeface="Lato"/>
              <a:sym typeface="Lato"/>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FFFFFF"/>
                </a:solidFill>
                <a:latin typeface="Arial Narrow"/>
                <a:ea typeface="Arial Narrow"/>
                <a:cs typeface="Arial Narrow"/>
                <a:sym typeface="Arial Narrow"/>
              </a:rPr>
              <a:t>        District SWD Parent Advisory Committee </a:t>
            </a:r>
            <a:endParaRPr sz="2000" b="0" i="0" u="none" strike="noStrike" cap="none">
              <a:solidFill>
                <a:srgbClr val="FFFFFF"/>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Narrow"/>
              <a:ea typeface="Arial Narrow"/>
              <a:cs typeface="Arial Narrow"/>
              <a:sym typeface="Arial Narrow"/>
            </a:endParaRPr>
          </a:p>
          <a:p>
            <a:pPr marL="457200" marR="0" lvl="0" indent="-355600" algn="l" rtl="0">
              <a:lnSpc>
                <a:spcPct val="100000"/>
              </a:lnSpc>
              <a:spcBef>
                <a:spcPts val="0"/>
              </a:spcBef>
              <a:spcAft>
                <a:spcPts val="0"/>
              </a:spcAft>
              <a:buClr>
                <a:srgbClr val="FFFFFF"/>
              </a:buClr>
              <a:buSzPts val="2000"/>
              <a:buFont typeface="Arial Narrow"/>
              <a:buChar char="●"/>
            </a:pPr>
            <a:r>
              <a:rPr lang="en" sz="2000" b="0" i="0" u="none" strike="noStrike" cap="none">
                <a:solidFill>
                  <a:srgbClr val="FFFFFF"/>
                </a:solidFill>
                <a:latin typeface="Arial Narrow"/>
                <a:ea typeface="Arial Narrow"/>
                <a:cs typeface="Arial Narrow"/>
                <a:sym typeface="Arial Narrow"/>
              </a:rPr>
              <a:t>Elect one parent representative and one alternate –(zoom chat)</a:t>
            </a:r>
            <a:br>
              <a:rPr lang="en" sz="2000" b="0" i="0" u="none" strike="noStrike" cap="none">
                <a:solidFill>
                  <a:srgbClr val="FFFFFF"/>
                </a:solidFill>
                <a:latin typeface="Arial Narrow"/>
                <a:ea typeface="Arial Narrow"/>
                <a:cs typeface="Arial Narrow"/>
                <a:sym typeface="Arial Narrow"/>
              </a:rPr>
            </a:br>
            <a:r>
              <a:rPr lang="en" sz="2000">
                <a:solidFill>
                  <a:srgbClr val="FFFFFF"/>
                </a:solidFill>
                <a:latin typeface="Arial Narrow"/>
                <a:ea typeface="Arial Narrow"/>
                <a:cs typeface="Arial Narrow"/>
                <a:sym typeface="Arial Narrow"/>
              </a:rPr>
              <a:t>           1. Claudia Vasquez </a:t>
            </a:r>
            <a:endParaRPr sz="2000">
              <a:solidFill>
                <a:srgbClr val="FFFFFF"/>
              </a:solidFill>
              <a:latin typeface="Arial Narrow"/>
              <a:ea typeface="Arial Narrow"/>
              <a:cs typeface="Arial Narrow"/>
              <a:sym typeface="Arial Narrow"/>
            </a:endParaRPr>
          </a:p>
          <a:p>
            <a:pPr marL="457200" marR="0" lvl="0" indent="0" algn="l" rtl="0">
              <a:lnSpc>
                <a:spcPct val="100000"/>
              </a:lnSpc>
              <a:spcBef>
                <a:spcPts val="0"/>
              </a:spcBef>
              <a:spcAft>
                <a:spcPts val="0"/>
              </a:spcAft>
              <a:buNone/>
            </a:pPr>
            <a:r>
              <a:rPr lang="en" sz="2000">
                <a:solidFill>
                  <a:srgbClr val="FFFFFF"/>
                </a:solidFill>
                <a:latin typeface="Arial Narrow"/>
                <a:ea typeface="Arial Narrow"/>
                <a:cs typeface="Arial Narrow"/>
                <a:sym typeface="Arial Narrow"/>
              </a:rPr>
              <a:t>           2. </a:t>
            </a:r>
            <a:endParaRPr sz="2000">
              <a:solidFill>
                <a:srgbClr val="FFFFFF"/>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64" name="Google Shape;264;p5"/>
          <p:cNvSpPr/>
          <p:nvPr/>
        </p:nvSpPr>
        <p:spPr>
          <a:xfrm>
            <a:off x="1411596" y="3566282"/>
            <a:ext cx="59025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sng" strike="noStrike" cap="none">
                <a:solidFill>
                  <a:srgbClr val="FEFEFE"/>
                </a:solidFill>
                <a:latin typeface="Arial Narrow"/>
                <a:ea typeface="Arial Narrow"/>
                <a:cs typeface="Arial Narrow"/>
                <a:sym typeface="Arial Narrow"/>
              </a:rPr>
              <a:t>Representative elected above witnesses the EL advisory input to SSC and signs the SPSA signature page.</a:t>
            </a:r>
            <a:endParaRPr sz="2000" b="1" i="0" u="sng" strike="noStrike" cap="none">
              <a:solidFill>
                <a:srgbClr val="D34817"/>
              </a:solidFill>
              <a:latin typeface="Noto Sans Symbols"/>
              <a:ea typeface="Noto Sans Symbols"/>
              <a:cs typeface="Noto Sans Symbols"/>
              <a:sym typeface="Noto Sans Symbol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68"/>
        <p:cNvGrpSpPr/>
        <p:nvPr/>
      </p:nvGrpSpPr>
      <p:grpSpPr>
        <a:xfrm>
          <a:off x="0" y="0"/>
          <a:ext cx="0" cy="0"/>
          <a:chOff x="0" y="0"/>
          <a:chExt cx="0" cy="0"/>
        </a:xfrm>
      </p:grpSpPr>
      <p:sp>
        <p:nvSpPr>
          <p:cNvPr id="269" name="Google Shape;269;g148e8d31ad0_0_61"/>
          <p:cNvSpPr txBox="1">
            <a:spLocks noGrp="1"/>
          </p:cNvSpPr>
          <p:nvPr>
            <p:ph type="title"/>
          </p:nvPr>
        </p:nvSpPr>
        <p:spPr>
          <a:xfrm>
            <a:off x="495625" y="258900"/>
            <a:ext cx="5441100" cy="4190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6000" b="1">
                <a:solidFill>
                  <a:schemeClr val="dk2"/>
                </a:solidFill>
                <a:latin typeface="Arial"/>
                <a:ea typeface="Arial"/>
                <a:cs typeface="Arial"/>
                <a:sym typeface="Arial"/>
              </a:rPr>
              <a:t>Tips Parents Can Use To Help Create An Effective IEP</a:t>
            </a:r>
            <a:endParaRPr sz="6000" b="1">
              <a:solidFill>
                <a:schemeClr val="dk2"/>
              </a:solidFill>
              <a:latin typeface="Arial"/>
              <a:ea typeface="Arial"/>
              <a:cs typeface="Arial"/>
              <a:sym typeface="Arial"/>
            </a:endParaRPr>
          </a:p>
          <a:p>
            <a:pPr marL="0" lvl="0" indent="0" algn="ctr" rtl="0">
              <a:lnSpc>
                <a:spcPct val="100000"/>
              </a:lnSpc>
              <a:spcBef>
                <a:spcPts val="0"/>
              </a:spcBef>
              <a:spcAft>
                <a:spcPts val="0"/>
              </a:spcAft>
              <a:buSzPts val="2700"/>
              <a:buNone/>
            </a:pPr>
            <a:endParaRPr/>
          </a:p>
        </p:txBody>
      </p:sp>
      <p:pic>
        <p:nvPicPr>
          <p:cNvPr id="270" name="Google Shape;270;g148e8d31ad0_0_61"/>
          <p:cNvPicPr preferRelativeResize="0"/>
          <p:nvPr/>
        </p:nvPicPr>
        <p:blipFill rotWithShape="1">
          <a:blip r:embed="rId3">
            <a:alphaModFix/>
          </a:blip>
          <a:srcRect/>
          <a:stretch/>
        </p:blipFill>
        <p:spPr>
          <a:xfrm>
            <a:off x="6089125" y="152400"/>
            <a:ext cx="2902474" cy="4351048"/>
          </a:xfrm>
          <a:prstGeom prst="rect">
            <a:avLst/>
          </a:prstGeom>
          <a:noFill/>
          <a:ln>
            <a:noFill/>
          </a:ln>
        </p:spPr>
      </p:pic>
      <p:pic>
        <p:nvPicPr>
          <p:cNvPr id="271" name="Google Shape;271;g148e8d31ad0_0_61"/>
          <p:cNvPicPr preferRelativeResize="0"/>
          <p:nvPr/>
        </p:nvPicPr>
        <p:blipFill rotWithShape="1">
          <a:blip r:embed="rId4">
            <a:alphaModFix/>
          </a:blip>
          <a:srcRect/>
          <a:stretch/>
        </p:blipFill>
        <p:spPr>
          <a:xfrm>
            <a:off x="3434050" y="4577825"/>
            <a:ext cx="5709950" cy="444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75"/>
        <p:cNvGrpSpPr/>
        <p:nvPr/>
      </p:nvGrpSpPr>
      <p:grpSpPr>
        <a:xfrm>
          <a:off x="0" y="0"/>
          <a:ext cx="0" cy="0"/>
          <a:chOff x="0" y="0"/>
          <a:chExt cx="0" cy="0"/>
        </a:xfrm>
      </p:grpSpPr>
      <p:sp>
        <p:nvSpPr>
          <p:cNvPr id="276" name="Google Shape;276;g148e8d31ad0_0_67"/>
          <p:cNvSpPr txBox="1">
            <a:spLocks noGrp="1"/>
          </p:cNvSpPr>
          <p:nvPr>
            <p:ph type="body" idx="1"/>
          </p:nvPr>
        </p:nvSpPr>
        <p:spPr>
          <a:xfrm>
            <a:off x="508000" y="917150"/>
            <a:ext cx="6676500" cy="361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SzPts val="1440"/>
              <a:buNone/>
            </a:pPr>
            <a:r>
              <a:rPr lang="en" sz="2300">
                <a:solidFill>
                  <a:schemeClr val="dk1"/>
                </a:solidFill>
                <a:latin typeface="Arial"/>
                <a:ea typeface="Arial"/>
                <a:cs typeface="Arial"/>
                <a:sym typeface="Arial"/>
              </a:rPr>
              <a:t>The </a:t>
            </a:r>
            <a:r>
              <a:rPr lang="en" sz="2300" b="1" i="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Individualized Education Plan (IEP)</a:t>
            </a:r>
            <a:r>
              <a:rPr lang="en" sz="2300">
                <a:solidFill>
                  <a:schemeClr val="dk1"/>
                </a:solidFill>
                <a:latin typeface="Arial"/>
                <a:ea typeface="Arial"/>
                <a:cs typeface="Arial"/>
                <a:sym typeface="Arial"/>
              </a:rPr>
              <a:t> is required for every public school offering special education and other related services. An IEP is a combined effort between you as a parent, the teachers, school administrators, and providers of specialized services. How you help craft and update your child’s IEP can do wonders in accelerating their learning progress.</a:t>
            </a:r>
            <a:endParaRPr sz="2250">
              <a:solidFill>
                <a:schemeClr val="dk1"/>
              </a:solidFill>
            </a:endParaRPr>
          </a:p>
        </p:txBody>
      </p:sp>
      <p:sp>
        <p:nvSpPr>
          <p:cNvPr id="277" name="Google Shape;277;g148e8d31ad0_0_67"/>
          <p:cNvSpPr txBox="1"/>
          <p:nvPr/>
        </p:nvSpPr>
        <p:spPr>
          <a:xfrm>
            <a:off x="2961225" y="3667475"/>
            <a:ext cx="6049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
          <p:cNvSpPr txBox="1">
            <a:spLocks noGrp="1"/>
          </p:cNvSpPr>
          <p:nvPr>
            <p:ph type="title"/>
          </p:nvPr>
        </p:nvSpPr>
        <p:spPr>
          <a:xfrm>
            <a:off x="265500" y="1107950"/>
            <a:ext cx="4045200" cy="168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2"/>
              </a:buClr>
              <a:buSzPts val="4200"/>
              <a:buFont typeface="Lato"/>
              <a:buNone/>
            </a:pPr>
            <a:r>
              <a:rPr lang="en" sz="4800" b="0">
                <a:solidFill>
                  <a:schemeClr val="dk2"/>
                </a:solidFill>
                <a:latin typeface="Lato"/>
                <a:ea typeface="Lato"/>
                <a:cs typeface="Lato"/>
                <a:sym typeface="Lato"/>
              </a:rPr>
              <a:t>Purpose of SELPAC</a:t>
            </a:r>
            <a:endParaRPr sz="4800"/>
          </a:p>
        </p:txBody>
      </p:sp>
      <p:sp>
        <p:nvSpPr>
          <p:cNvPr id="167" name="Google Shape;167;p2"/>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endParaRPr/>
          </a:p>
          <a:p>
            <a:pPr marL="0" lvl="0" indent="0" algn="ctr" rtl="0">
              <a:lnSpc>
                <a:spcPct val="100000"/>
              </a:lnSpc>
              <a:spcBef>
                <a:spcPts val="0"/>
              </a:spcBef>
              <a:spcAft>
                <a:spcPts val="0"/>
              </a:spcAft>
              <a:buSzPts val="2100"/>
              <a:buNone/>
            </a:pPr>
            <a:endParaRPr/>
          </a:p>
        </p:txBody>
      </p:sp>
      <p:sp>
        <p:nvSpPr>
          <p:cNvPr id="168" name="Google Shape;168;p2"/>
          <p:cNvSpPr txBox="1">
            <a:spLocks noGrp="1"/>
          </p:cNvSpPr>
          <p:nvPr>
            <p:ph type="body" idx="2"/>
          </p:nvPr>
        </p:nvSpPr>
        <p:spPr>
          <a:xfrm>
            <a:off x="76200" y="1384300"/>
            <a:ext cx="8848500" cy="3479700"/>
          </a:xfrm>
          <a:prstGeom prst="rect">
            <a:avLst/>
          </a:prstGeom>
          <a:noFill/>
          <a:ln>
            <a:noFill/>
          </a:ln>
        </p:spPr>
        <p:txBody>
          <a:bodyPr spcFirstLastPara="1" wrap="square" lIns="91425" tIns="91425" rIns="91425" bIns="91425" anchor="ctr" anchorCtr="0">
            <a:noAutofit/>
          </a:bodyPr>
          <a:lstStyle/>
          <a:p>
            <a:pPr marL="457200" lvl="0" indent="-419100" algn="ctr" rtl="0">
              <a:lnSpc>
                <a:spcPct val="100000"/>
              </a:lnSpc>
              <a:spcBef>
                <a:spcPts val="0"/>
              </a:spcBef>
              <a:spcAft>
                <a:spcPts val="0"/>
              </a:spcAft>
              <a:buSzPts val="3000"/>
              <a:buChar char="●"/>
            </a:pPr>
            <a:r>
              <a:rPr lang="en" sz="3000"/>
              <a:t>Nurture and expand Special Education parent involvement  </a:t>
            </a:r>
            <a:endParaRPr sz="3000"/>
          </a:p>
          <a:p>
            <a:pPr marL="457200" lvl="0" indent="0" algn="ctr" rtl="0">
              <a:lnSpc>
                <a:spcPct val="100000"/>
              </a:lnSpc>
              <a:spcBef>
                <a:spcPts val="0"/>
              </a:spcBef>
              <a:spcAft>
                <a:spcPts val="0"/>
              </a:spcAft>
              <a:buSzPts val="1800"/>
              <a:buNone/>
            </a:pPr>
            <a:r>
              <a:rPr lang="en" sz="3000"/>
              <a:t>     </a:t>
            </a:r>
            <a:endParaRPr sz="3000"/>
          </a:p>
          <a:p>
            <a:pPr marL="457200" lvl="0" indent="-419100" algn="l" rtl="0">
              <a:lnSpc>
                <a:spcPct val="100000"/>
              </a:lnSpc>
              <a:spcBef>
                <a:spcPts val="0"/>
              </a:spcBef>
              <a:spcAft>
                <a:spcPts val="0"/>
              </a:spcAft>
              <a:buSzPts val="3000"/>
              <a:buChar char="●"/>
            </a:pPr>
            <a:r>
              <a:rPr lang="en" sz="3000"/>
              <a:t>Increase input and decision-making at the school and district levels to improve achievement among students with Disabilities. </a:t>
            </a:r>
            <a:endParaRPr sz="3000"/>
          </a:p>
          <a:p>
            <a:pPr marL="0" lvl="0" indent="0" algn="l" rtl="0">
              <a:lnSpc>
                <a:spcPct val="100000"/>
              </a:lnSpc>
              <a:spcBef>
                <a:spcPts val="1600"/>
              </a:spcBef>
              <a:spcAft>
                <a:spcPts val="1600"/>
              </a:spcAft>
              <a:buSzPts val="1800"/>
              <a:buNone/>
            </a:pPr>
            <a:endParaRPr sz="1500"/>
          </a:p>
        </p:txBody>
      </p:sp>
      <p:sp>
        <p:nvSpPr>
          <p:cNvPr id="169" name="Google Shape;169;p2"/>
          <p:cNvSpPr txBox="1"/>
          <p:nvPr/>
        </p:nvSpPr>
        <p:spPr>
          <a:xfrm>
            <a:off x="96955" y="86550"/>
            <a:ext cx="8520600" cy="62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4B19A"/>
              </a:buClr>
              <a:buSzPts val="4200"/>
              <a:buFont typeface="Arial"/>
              <a:buNone/>
            </a:pPr>
            <a:r>
              <a:rPr lang="en" sz="4200" b="1" i="0" u="sng" strike="noStrike" cap="none">
                <a:solidFill>
                  <a:srgbClr val="F4B19A"/>
                </a:solidFill>
                <a:latin typeface="Trebuchet MS"/>
                <a:ea typeface="Trebuchet MS"/>
                <a:cs typeface="Trebuchet MS"/>
                <a:sym typeface="Trebuchet MS"/>
              </a:rPr>
              <a:t>Purpose of Special Education Parent Advisory Committee</a:t>
            </a:r>
            <a:endParaRPr sz="4200" b="1" i="0" u="sng" strike="noStrike" cap="none">
              <a:solidFill>
                <a:srgbClr val="F4B19A"/>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81"/>
        <p:cNvGrpSpPr/>
        <p:nvPr/>
      </p:nvGrpSpPr>
      <p:grpSpPr>
        <a:xfrm>
          <a:off x="0" y="0"/>
          <a:ext cx="0" cy="0"/>
          <a:chOff x="0" y="0"/>
          <a:chExt cx="0" cy="0"/>
        </a:xfrm>
      </p:grpSpPr>
      <p:sp>
        <p:nvSpPr>
          <p:cNvPr id="282" name="Google Shape;282;g14934f6e0b0_0_7"/>
          <p:cNvSpPr txBox="1">
            <a:spLocks noGrp="1"/>
          </p:cNvSpPr>
          <p:nvPr>
            <p:ph type="title"/>
          </p:nvPr>
        </p:nvSpPr>
        <p:spPr>
          <a:xfrm>
            <a:off x="313825" y="94750"/>
            <a:ext cx="6560100" cy="99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3000" b="1">
                <a:latin typeface="Arial"/>
                <a:ea typeface="Arial"/>
                <a:cs typeface="Arial"/>
                <a:sym typeface="Arial"/>
              </a:rPr>
              <a:t>Gather Information </a:t>
            </a:r>
            <a:endParaRPr sz="3000" b="1">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r>
              <a:rPr lang="en" sz="3000" b="1">
                <a:latin typeface="Arial"/>
                <a:ea typeface="Arial"/>
                <a:cs typeface="Arial"/>
                <a:sym typeface="Arial"/>
              </a:rPr>
              <a:t>Prior to the IEP Meeting</a:t>
            </a:r>
            <a:endParaRPr sz="3000" b="1">
              <a:latin typeface="Arial"/>
              <a:ea typeface="Arial"/>
              <a:cs typeface="Arial"/>
              <a:sym typeface="Arial"/>
            </a:endParaRPr>
          </a:p>
          <a:p>
            <a:pPr marL="0" lvl="0" indent="0" algn="l" rtl="0">
              <a:lnSpc>
                <a:spcPct val="100000"/>
              </a:lnSpc>
              <a:spcBef>
                <a:spcPts val="0"/>
              </a:spcBef>
              <a:spcAft>
                <a:spcPts val="0"/>
              </a:spcAft>
              <a:buSzPts val="2700"/>
              <a:buNone/>
            </a:pPr>
            <a:endParaRPr/>
          </a:p>
        </p:txBody>
      </p:sp>
      <p:sp>
        <p:nvSpPr>
          <p:cNvPr id="283" name="Google Shape;283;g14934f6e0b0_0_7"/>
          <p:cNvSpPr txBox="1">
            <a:spLocks noGrp="1"/>
          </p:cNvSpPr>
          <p:nvPr>
            <p:ph type="body" idx="1"/>
          </p:nvPr>
        </p:nvSpPr>
        <p:spPr>
          <a:xfrm>
            <a:off x="227525" y="1116450"/>
            <a:ext cx="7000200" cy="3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2400">
                <a:solidFill>
                  <a:schemeClr val="dk1"/>
                </a:solidFill>
                <a:latin typeface="Arial"/>
                <a:ea typeface="Arial"/>
                <a:cs typeface="Arial"/>
                <a:sym typeface="Arial"/>
              </a:rPr>
              <a:t>•</a:t>
            </a:r>
            <a:r>
              <a:rPr lang="en" sz="2400">
                <a:solidFill>
                  <a:schemeClr val="dk1"/>
                </a:solidFill>
                <a:latin typeface="Calibri"/>
                <a:ea typeface="Calibri"/>
                <a:cs typeface="Calibri"/>
                <a:sym typeface="Calibri"/>
              </a:rPr>
              <a:t>Establish a baseline by gathering sufficient information on your child’s current learning needs.</a:t>
            </a: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 sz="2400">
                <a:solidFill>
                  <a:schemeClr val="dk1"/>
                </a:solidFill>
                <a:latin typeface="Arial"/>
                <a:ea typeface="Arial"/>
                <a:cs typeface="Arial"/>
                <a:sym typeface="Arial"/>
              </a:rPr>
              <a:t>•</a:t>
            </a:r>
            <a:r>
              <a:rPr lang="en" sz="2400">
                <a:solidFill>
                  <a:schemeClr val="dk1"/>
                </a:solidFill>
                <a:latin typeface="Calibri"/>
                <a:ea typeface="Calibri"/>
                <a:cs typeface="Calibri"/>
                <a:sym typeface="Calibri"/>
              </a:rPr>
              <a:t>If this is your first ever IEP meeting, gather information and provide any additional information and examples from outside of the classroom.</a:t>
            </a: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 sz="2400">
                <a:solidFill>
                  <a:schemeClr val="dk1"/>
                </a:solidFill>
                <a:latin typeface="Arial"/>
                <a:ea typeface="Arial"/>
                <a:cs typeface="Arial"/>
                <a:sym typeface="Arial"/>
              </a:rPr>
              <a:t>•</a:t>
            </a:r>
            <a:r>
              <a:rPr lang="en" sz="2400">
                <a:solidFill>
                  <a:schemeClr val="dk1"/>
                </a:solidFill>
                <a:latin typeface="Calibri"/>
                <a:ea typeface="Calibri"/>
                <a:cs typeface="Calibri"/>
                <a:sym typeface="Calibri"/>
              </a:rPr>
              <a:t>If you’ve had IEP meetings in the past, a good place to start is with your child’s prior IEP’s. Come prepared with specific questions.</a:t>
            </a:r>
            <a:endParaRPr sz="65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87"/>
        <p:cNvGrpSpPr/>
        <p:nvPr/>
      </p:nvGrpSpPr>
      <p:grpSpPr>
        <a:xfrm>
          <a:off x="0" y="0"/>
          <a:ext cx="0" cy="0"/>
          <a:chOff x="0" y="0"/>
          <a:chExt cx="0" cy="0"/>
        </a:xfrm>
      </p:grpSpPr>
      <p:sp>
        <p:nvSpPr>
          <p:cNvPr id="288" name="Google Shape;288;g14934f6e0b0_0_14"/>
          <p:cNvSpPr txBox="1">
            <a:spLocks noGrp="1"/>
          </p:cNvSpPr>
          <p:nvPr>
            <p:ph type="title"/>
          </p:nvPr>
        </p:nvSpPr>
        <p:spPr>
          <a:xfrm>
            <a:off x="-307550" y="176725"/>
            <a:ext cx="8316600" cy="99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3300" b="1">
                <a:latin typeface="Arial"/>
                <a:ea typeface="Arial"/>
                <a:cs typeface="Arial"/>
                <a:sym typeface="Arial"/>
              </a:rPr>
              <a:t>Articulate Your Child’s </a:t>
            </a:r>
            <a:endParaRPr sz="3300" b="1">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r>
              <a:rPr lang="en" sz="3300" b="1">
                <a:latin typeface="Arial"/>
                <a:ea typeface="Arial"/>
                <a:cs typeface="Arial"/>
                <a:sym typeface="Arial"/>
              </a:rPr>
              <a:t>Strengths and Needs</a:t>
            </a:r>
            <a:endParaRPr sz="3300" b="1">
              <a:latin typeface="Arial"/>
              <a:ea typeface="Arial"/>
              <a:cs typeface="Arial"/>
              <a:sym typeface="Arial"/>
            </a:endParaRPr>
          </a:p>
          <a:p>
            <a:pPr marL="0" lvl="0" indent="0" algn="ctr" rtl="0">
              <a:lnSpc>
                <a:spcPct val="100000"/>
              </a:lnSpc>
              <a:spcBef>
                <a:spcPts val="0"/>
              </a:spcBef>
              <a:spcAft>
                <a:spcPts val="0"/>
              </a:spcAft>
              <a:buSzPts val="2700"/>
              <a:buNone/>
            </a:pPr>
            <a:endParaRPr sz="3000"/>
          </a:p>
        </p:txBody>
      </p:sp>
      <p:sp>
        <p:nvSpPr>
          <p:cNvPr id="289" name="Google Shape;289;g14934f6e0b0_0_14"/>
          <p:cNvSpPr txBox="1">
            <a:spLocks noGrp="1"/>
          </p:cNvSpPr>
          <p:nvPr>
            <p:ph type="body" idx="1"/>
          </p:nvPr>
        </p:nvSpPr>
        <p:spPr>
          <a:xfrm>
            <a:off x="0" y="1352900"/>
            <a:ext cx="7275300" cy="326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2100">
                <a:solidFill>
                  <a:schemeClr val="dk1"/>
                </a:solidFill>
                <a:latin typeface="Arial"/>
                <a:ea typeface="Arial"/>
                <a:cs typeface="Arial"/>
                <a:sym typeface="Arial"/>
              </a:rPr>
              <a:t>•</a:t>
            </a:r>
            <a:r>
              <a:rPr lang="en" sz="2100">
                <a:solidFill>
                  <a:schemeClr val="dk1"/>
                </a:solidFill>
                <a:latin typeface="Calibri"/>
                <a:ea typeface="Calibri"/>
                <a:cs typeface="Calibri"/>
                <a:sym typeface="Calibri"/>
              </a:rPr>
              <a:t>The </a:t>
            </a:r>
            <a:r>
              <a:rPr lang="en" sz="2100" b="1">
                <a:solidFill>
                  <a:schemeClr val="dk1"/>
                </a:solidFill>
                <a:latin typeface="Calibri"/>
                <a:ea typeface="Calibri"/>
                <a:cs typeface="Calibri"/>
                <a:sym typeface="Calibri"/>
              </a:rPr>
              <a:t>Individualized Education Plan</a:t>
            </a:r>
            <a:r>
              <a:rPr lang="en" sz="2100">
                <a:solidFill>
                  <a:schemeClr val="dk1"/>
                </a:solidFill>
                <a:latin typeface="Calibri"/>
                <a:ea typeface="Calibri"/>
                <a:cs typeface="Calibri"/>
                <a:sym typeface="Calibri"/>
              </a:rPr>
              <a:t> will be the cornerstone of your child with special needs education and a large factor in their path to excellence. Make sure that when you’re participating in the updating of their IEP, you have articulated your child’s strengths and needs. Pay close attention to your child’s strengths.  Too often people only focus on the current challenges of children with special needs instead of continuing to build on their strengths. This will help other members of the team to come up with a detailed plan that will be appropriate for your child’s special needs and help guide them effectively.</a:t>
            </a:r>
            <a:endParaRPr sz="2100">
              <a:solidFill>
                <a:schemeClr val="dk1"/>
              </a:solidFill>
              <a:latin typeface="Calibri"/>
              <a:ea typeface="Calibri"/>
              <a:cs typeface="Calibri"/>
              <a:sym typeface="Calibri"/>
            </a:endParaRPr>
          </a:p>
          <a:p>
            <a:pPr marL="0" lvl="0" indent="0" algn="l" rtl="0">
              <a:lnSpc>
                <a:spcPct val="100000"/>
              </a:lnSpc>
              <a:spcBef>
                <a:spcPts val="750"/>
              </a:spcBef>
              <a:spcAft>
                <a:spcPts val="0"/>
              </a:spcAft>
              <a:buSzPts val="1440"/>
              <a:buNone/>
            </a:pPr>
            <a:endParaRPr sz="105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93"/>
        <p:cNvGrpSpPr/>
        <p:nvPr/>
      </p:nvGrpSpPr>
      <p:grpSpPr>
        <a:xfrm>
          <a:off x="0" y="0"/>
          <a:ext cx="0" cy="0"/>
          <a:chOff x="0" y="0"/>
          <a:chExt cx="0" cy="0"/>
        </a:xfrm>
      </p:grpSpPr>
      <p:sp>
        <p:nvSpPr>
          <p:cNvPr id="294" name="Google Shape;294;g14934f6e0b0_0_20"/>
          <p:cNvSpPr txBox="1">
            <a:spLocks noGrp="1"/>
          </p:cNvSpPr>
          <p:nvPr>
            <p:ph type="title"/>
          </p:nvPr>
        </p:nvSpPr>
        <p:spPr>
          <a:xfrm>
            <a:off x="-484450" y="414050"/>
            <a:ext cx="8279400" cy="99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400" b="1">
                <a:latin typeface="Arial"/>
                <a:ea typeface="Arial"/>
                <a:cs typeface="Arial"/>
                <a:sym typeface="Arial"/>
              </a:rPr>
              <a:t>Be An Ongoing Advocate</a:t>
            </a:r>
            <a:endParaRPr sz="4400" b="1">
              <a:latin typeface="Arial"/>
              <a:ea typeface="Arial"/>
              <a:cs typeface="Arial"/>
              <a:sym typeface="Arial"/>
            </a:endParaRPr>
          </a:p>
          <a:p>
            <a:pPr marL="0" lvl="0" indent="0" algn="ctr" rtl="0">
              <a:lnSpc>
                <a:spcPct val="100000"/>
              </a:lnSpc>
              <a:spcBef>
                <a:spcPts val="0"/>
              </a:spcBef>
              <a:spcAft>
                <a:spcPts val="0"/>
              </a:spcAft>
              <a:buSzPts val="2700"/>
              <a:buNone/>
            </a:pPr>
            <a:endParaRPr>
              <a:solidFill>
                <a:schemeClr val="lt2"/>
              </a:solidFill>
            </a:endParaRPr>
          </a:p>
        </p:txBody>
      </p:sp>
      <p:sp>
        <p:nvSpPr>
          <p:cNvPr id="295" name="Google Shape;295;g14934f6e0b0_0_20"/>
          <p:cNvSpPr txBox="1">
            <a:spLocks noGrp="1"/>
          </p:cNvSpPr>
          <p:nvPr>
            <p:ph type="body" idx="1"/>
          </p:nvPr>
        </p:nvSpPr>
        <p:spPr>
          <a:xfrm>
            <a:off x="37675" y="1611825"/>
            <a:ext cx="7250400" cy="291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3000">
                <a:solidFill>
                  <a:schemeClr val="dk1"/>
                </a:solidFill>
                <a:latin typeface="Arial"/>
                <a:ea typeface="Arial"/>
                <a:cs typeface="Arial"/>
                <a:sym typeface="Arial"/>
              </a:rPr>
              <a:t>•</a:t>
            </a:r>
            <a:r>
              <a:rPr lang="en" sz="3000">
                <a:solidFill>
                  <a:schemeClr val="dk1"/>
                </a:solidFill>
                <a:latin typeface="Calibri"/>
                <a:ea typeface="Calibri"/>
                <a:cs typeface="Calibri"/>
                <a:sym typeface="Calibri"/>
              </a:rPr>
              <a:t>Crafting an effective IEP requires more than just coming up with a well-written learning plan. It calls for communication with the IEP team along with your support and assistance for your child with special needs. </a:t>
            </a:r>
            <a:endParaRPr sz="3000">
              <a:solidFill>
                <a:schemeClr val="dk1"/>
              </a:solidFill>
              <a:latin typeface="Calibri"/>
              <a:ea typeface="Calibri"/>
              <a:cs typeface="Calibri"/>
              <a:sym typeface="Calibri"/>
            </a:endParaRPr>
          </a:p>
          <a:p>
            <a:pPr marL="0" lvl="0" indent="0" algn="l" rtl="0">
              <a:lnSpc>
                <a:spcPct val="100000"/>
              </a:lnSpc>
              <a:spcBef>
                <a:spcPts val="750"/>
              </a:spcBef>
              <a:spcAft>
                <a:spcPts val="0"/>
              </a:spcAft>
              <a:buSzPts val="1440"/>
              <a:buNone/>
            </a:pPr>
            <a:endParaRPr sz="155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99"/>
        <p:cNvGrpSpPr/>
        <p:nvPr/>
      </p:nvGrpSpPr>
      <p:grpSpPr>
        <a:xfrm>
          <a:off x="0" y="0"/>
          <a:ext cx="0" cy="0"/>
          <a:chOff x="0" y="0"/>
          <a:chExt cx="0" cy="0"/>
        </a:xfrm>
      </p:grpSpPr>
      <p:sp>
        <p:nvSpPr>
          <p:cNvPr id="300" name="Google Shape;300;p18"/>
          <p:cNvSpPr txBox="1">
            <a:spLocks noGrp="1"/>
          </p:cNvSpPr>
          <p:nvPr>
            <p:ph type="title"/>
          </p:nvPr>
        </p:nvSpPr>
        <p:spPr>
          <a:xfrm>
            <a:off x="68250" y="203975"/>
            <a:ext cx="8807700" cy="106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4CCC8"/>
              </a:buClr>
              <a:buSzPts val="3200"/>
              <a:buFont typeface="Trebuchet MS"/>
              <a:buNone/>
            </a:pPr>
            <a:r>
              <a:rPr lang="en" sz="3200" b="1">
                <a:solidFill>
                  <a:srgbClr val="FF9966"/>
                </a:solidFill>
              </a:rPr>
              <a:t>Future </a:t>
            </a:r>
            <a:r>
              <a:rPr lang="en" sz="3200" b="1" u="sng">
                <a:solidFill>
                  <a:srgbClr val="FF9966"/>
                </a:solidFill>
              </a:rPr>
              <a:t>Edison</a:t>
            </a:r>
            <a:r>
              <a:rPr lang="en" sz="3200" b="1">
                <a:solidFill>
                  <a:srgbClr val="FF9966"/>
                </a:solidFill>
              </a:rPr>
              <a:t> Special Education</a:t>
            </a:r>
            <a:endParaRPr sz="3200" b="1">
              <a:solidFill>
                <a:srgbClr val="FF9966"/>
              </a:solidFill>
            </a:endParaRPr>
          </a:p>
          <a:p>
            <a:pPr marL="0" lvl="0" indent="0" algn="ctr" rtl="0">
              <a:lnSpc>
                <a:spcPct val="100000"/>
              </a:lnSpc>
              <a:spcBef>
                <a:spcPts val="0"/>
              </a:spcBef>
              <a:spcAft>
                <a:spcPts val="0"/>
              </a:spcAft>
              <a:buClr>
                <a:srgbClr val="F4CCC8"/>
              </a:buClr>
              <a:buSzPts val="3200"/>
              <a:buFont typeface="Trebuchet MS"/>
              <a:buNone/>
            </a:pPr>
            <a:r>
              <a:rPr lang="en" sz="3200" b="1">
                <a:solidFill>
                  <a:srgbClr val="FF9966"/>
                </a:solidFill>
              </a:rPr>
              <a:t>SWD Meeting Dates</a:t>
            </a:r>
            <a:endParaRPr sz="3200" b="1">
              <a:solidFill>
                <a:srgbClr val="FF9966"/>
              </a:solidFill>
            </a:endParaRPr>
          </a:p>
        </p:txBody>
      </p:sp>
      <p:sp>
        <p:nvSpPr>
          <p:cNvPr id="301" name="Google Shape;301;p18"/>
          <p:cNvSpPr txBox="1">
            <a:spLocks noGrp="1"/>
          </p:cNvSpPr>
          <p:nvPr>
            <p:ph type="body" idx="1"/>
          </p:nvPr>
        </p:nvSpPr>
        <p:spPr>
          <a:xfrm>
            <a:off x="310825" y="1813175"/>
            <a:ext cx="8029800" cy="31083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800"/>
              <a:buNone/>
            </a:pPr>
            <a:r>
              <a:rPr lang="en" sz="2400">
                <a:solidFill>
                  <a:schemeClr val="dk1"/>
                </a:solidFill>
              </a:rPr>
              <a:t>Edison SPED meeting dates</a:t>
            </a:r>
            <a:r>
              <a:rPr lang="en" sz="2000">
                <a:solidFill>
                  <a:schemeClr val="dk1"/>
                </a:solidFill>
              </a:rPr>
              <a:t>.</a:t>
            </a:r>
            <a:r>
              <a:rPr lang="en" sz="2000"/>
              <a:t>  </a:t>
            </a:r>
            <a:endParaRPr sz="2000"/>
          </a:p>
          <a:p>
            <a:pPr marL="457200" lvl="0" indent="0" algn="l" rtl="0">
              <a:lnSpc>
                <a:spcPct val="100000"/>
              </a:lnSpc>
              <a:spcBef>
                <a:spcPts val="0"/>
              </a:spcBef>
              <a:spcAft>
                <a:spcPts val="0"/>
              </a:spcAft>
              <a:buSzPts val="1800"/>
              <a:buNone/>
            </a:pPr>
            <a:r>
              <a:rPr lang="en" sz="2000" b="1">
                <a:solidFill>
                  <a:srgbClr val="FF9900"/>
                </a:solidFill>
              </a:rPr>
              <a:t>Meetings will be held in person and on Zoom </a:t>
            </a:r>
            <a:endParaRPr sz="2400"/>
          </a:p>
          <a:p>
            <a:pPr marL="0" lvl="0" indent="0" algn="l" rtl="0">
              <a:lnSpc>
                <a:spcPct val="100000"/>
              </a:lnSpc>
              <a:spcBef>
                <a:spcPts val="0"/>
              </a:spcBef>
              <a:spcAft>
                <a:spcPts val="0"/>
              </a:spcAft>
              <a:buSzPts val="1800"/>
              <a:buNone/>
            </a:pPr>
            <a:endParaRPr sz="2400"/>
          </a:p>
          <a:p>
            <a:pPr marL="0" lvl="0" indent="0" algn="l" rtl="0">
              <a:lnSpc>
                <a:spcPct val="100000"/>
              </a:lnSpc>
              <a:spcBef>
                <a:spcPts val="0"/>
              </a:spcBef>
              <a:spcAft>
                <a:spcPts val="0"/>
              </a:spcAft>
              <a:buSzPts val="1800"/>
              <a:buNone/>
            </a:pPr>
            <a:r>
              <a:rPr lang="en" sz="2400"/>
              <a:t>     </a:t>
            </a:r>
            <a:r>
              <a:rPr lang="en" sz="2400">
                <a:solidFill>
                  <a:srgbClr val="0000FF"/>
                </a:solidFill>
              </a:rPr>
              <a:t>January 23, 2025 @ 3:00pm </a:t>
            </a:r>
            <a:endParaRPr sz="2400">
              <a:solidFill>
                <a:srgbClr val="0000FF"/>
              </a:solidFill>
            </a:endParaRPr>
          </a:p>
          <a:p>
            <a:pPr marL="0" lvl="0" indent="0" algn="l" rtl="0">
              <a:lnSpc>
                <a:spcPct val="100000"/>
              </a:lnSpc>
              <a:spcBef>
                <a:spcPts val="0"/>
              </a:spcBef>
              <a:spcAft>
                <a:spcPts val="0"/>
              </a:spcAft>
              <a:buSzPts val="1800"/>
              <a:buNone/>
            </a:pPr>
            <a:endParaRPr sz="2400">
              <a:solidFill>
                <a:srgbClr val="0000FF"/>
              </a:solidFill>
            </a:endParaRPr>
          </a:p>
          <a:p>
            <a:pPr marL="0" lvl="0" indent="0" algn="l" rtl="0">
              <a:lnSpc>
                <a:spcPct val="100000"/>
              </a:lnSpc>
              <a:spcBef>
                <a:spcPts val="0"/>
              </a:spcBef>
              <a:spcAft>
                <a:spcPts val="0"/>
              </a:spcAft>
              <a:buSzPts val="1800"/>
              <a:buNone/>
            </a:pPr>
            <a:r>
              <a:rPr lang="en" sz="2400">
                <a:solidFill>
                  <a:srgbClr val="0000FF"/>
                </a:solidFill>
              </a:rPr>
              <a:t>     March 13, 2025 @ 3:00pm </a:t>
            </a:r>
            <a:endParaRPr sz="2400">
              <a:solidFill>
                <a:srgbClr val="0000FF"/>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solidFill>
                <a:srgbClr val="FFFFFF"/>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700"/>
          </a:p>
          <a:p>
            <a:pPr marL="457200" lvl="0" indent="0" algn="l" rtl="0">
              <a:lnSpc>
                <a:spcPct val="100000"/>
              </a:lnSpc>
              <a:spcBef>
                <a:spcPts val="0"/>
              </a:spcBef>
              <a:spcAft>
                <a:spcPts val="0"/>
              </a:spcAft>
              <a:buSzPts val="1800"/>
              <a:buNone/>
            </a:pPr>
            <a:endParaRPr sz="2700"/>
          </a:p>
          <a:p>
            <a:pPr marL="457200" lvl="0" indent="0" algn="l" rtl="0">
              <a:lnSpc>
                <a:spcPct val="100000"/>
              </a:lnSpc>
              <a:spcBef>
                <a:spcPts val="0"/>
              </a:spcBef>
              <a:spcAft>
                <a:spcPts val="0"/>
              </a:spcAft>
              <a:buSzPts val="1800"/>
              <a:buNone/>
            </a:pPr>
            <a:endParaRPr/>
          </a:p>
          <a:p>
            <a:pPr marL="57150" lvl="0" indent="0" algn="l" rtl="0">
              <a:lnSpc>
                <a:spcPct val="100000"/>
              </a:lnSpc>
              <a:spcBef>
                <a:spcPts val="0"/>
              </a:spcBef>
              <a:spcAft>
                <a:spcPts val="0"/>
              </a:spcAft>
              <a:buSzPts val="2700"/>
              <a:buNone/>
            </a:pPr>
            <a:endParaRPr sz="270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4934f6e0b0_0_26"/>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endParaRPr/>
          </a:p>
        </p:txBody>
      </p:sp>
      <p:sp>
        <p:nvSpPr>
          <p:cNvPr id="307" name="Google Shape;307;g14934f6e0b0_0_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a:p>
        </p:txBody>
      </p:sp>
      <p:pic>
        <p:nvPicPr>
          <p:cNvPr id="308" name="Google Shape;308;g14934f6e0b0_0_26"/>
          <p:cNvPicPr preferRelativeResize="0"/>
          <p:nvPr/>
        </p:nvPicPr>
        <p:blipFill rotWithShape="1">
          <a:blip r:embed="rId3">
            <a:alphaModFix/>
          </a:blip>
          <a:srcRect/>
          <a:stretch/>
        </p:blipFill>
        <p:spPr>
          <a:xfrm>
            <a:off x="41900" y="0"/>
            <a:ext cx="91021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4934f6e0b0_0_32"/>
          <p:cNvSpPr txBox="1">
            <a:spLocks noGrp="1"/>
          </p:cNvSpPr>
          <p:nvPr>
            <p:ph type="title"/>
          </p:nvPr>
        </p:nvSpPr>
        <p:spPr>
          <a:xfrm>
            <a:off x="508001" y="457200"/>
            <a:ext cx="6447600" cy="99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pic>
        <p:nvPicPr>
          <p:cNvPr id="314" name="Google Shape;314;g14934f6e0b0_0_32"/>
          <p:cNvPicPr preferRelativeResize="0"/>
          <p:nvPr/>
        </p:nvPicPr>
        <p:blipFill rotWithShape="1">
          <a:blip r:embed="rId3">
            <a:alphaModFix/>
          </a:blip>
          <a:srcRect/>
          <a:stretch/>
        </p:blipFill>
        <p:spPr>
          <a:xfrm>
            <a:off x="152400" y="140050"/>
            <a:ext cx="8899651" cy="4851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4B19A"/>
              </a:buClr>
              <a:buSzPts val="3200"/>
              <a:buFont typeface="Trebuchet MS"/>
              <a:buNone/>
            </a:pPr>
            <a:r>
              <a:rPr lang="en" b="1" u="sng">
                <a:solidFill>
                  <a:srgbClr val="F4B19A"/>
                </a:solidFill>
              </a:rPr>
              <a:t>Special Education Meeting Agenda</a:t>
            </a:r>
            <a:endParaRPr b="1" u="sng">
              <a:solidFill>
                <a:srgbClr val="F4B19A"/>
              </a:solidFill>
            </a:endParaRPr>
          </a:p>
        </p:txBody>
      </p:sp>
      <p:sp>
        <p:nvSpPr>
          <p:cNvPr id="175" name="Google Shape;175;p3"/>
          <p:cNvSpPr txBox="1">
            <a:spLocks noGrp="1"/>
          </p:cNvSpPr>
          <p:nvPr>
            <p:ph type="body" idx="1"/>
          </p:nvPr>
        </p:nvSpPr>
        <p:spPr>
          <a:xfrm>
            <a:off x="311700" y="1059050"/>
            <a:ext cx="8520600" cy="3708000"/>
          </a:xfrm>
          <a:prstGeom prst="rect">
            <a:avLst/>
          </a:prstGeom>
          <a:noFill/>
          <a:ln>
            <a:noFill/>
          </a:ln>
        </p:spPr>
        <p:txBody>
          <a:bodyPr spcFirstLastPara="1" wrap="square" lIns="91425" tIns="91425" rIns="91425" bIns="91425" anchor="t" anchorCtr="0">
            <a:noAutofit/>
          </a:bodyPr>
          <a:lstStyle/>
          <a:p>
            <a:pPr marL="457200" lvl="0" indent="-419100" algn="just" rtl="0">
              <a:lnSpc>
                <a:spcPct val="100000"/>
              </a:lnSpc>
              <a:spcBef>
                <a:spcPts val="600"/>
              </a:spcBef>
              <a:spcAft>
                <a:spcPts val="0"/>
              </a:spcAft>
              <a:buClr>
                <a:srgbClr val="FFFFFF"/>
              </a:buClr>
              <a:buSzPts val="3000"/>
              <a:buChar char="●"/>
            </a:pPr>
            <a:r>
              <a:rPr lang="en" sz="3000">
                <a:solidFill>
                  <a:srgbClr val="FFFFFF"/>
                </a:solidFill>
                <a:latin typeface="Arial"/>
                <a:ea typeface="Arial"/>
                <a:cs typeface="Arial"/>
                <a:sym typeface="Arial"/>
              </a:rPr>
              <a:t>SWD Committee Roles and Responsibilities</a:t>
            </a:r>
            <a:endParaRPr sz="3000">
              <a:solidFill>
                <a:srgbClr val="FFFFFF"/>
              </a:solidFill>
              <a:latin typeface="Arial"/>
              <a:ea typeface="Arial"/>
              <a:cs typeface="Arial"/>
              <a:sym typeface="Arial"/>
            </a:endParaRPr>
          </a:p>
          <a:p>
            <a:pPr marL="457200" lvl="0" indent="-419100" algn="just" rtl="0">
              <a:lnSpc>
                <a:spcPct val="100000"/>
              </a:lnSpc>
              <a:spcBef>
                <a:spcPts val="600"/>
              </a:spcBef>
              <a:spcAft>
                <a:spcPts val="0"/>
              </a:spcAft>
              <a:buClr>
                <a:srgbClr val="FFFFFF"/>
              </a:buClr>
              <a:buSzPts val="3000"/>
              <a:buChar char="●"/>
            </a:pPr>
            <a:r>
              <a:rPr lang="en" sz="3000">
                <a:solidFill>
                  <a:srgbClr val="FFFFFF"/>
                </a:solidFill>
                <a:latin typeface="Arial"/>
                <a:ea typeface="Arial"/>
                <a:cs typeface="Arial"/>
                <a:sym typeface="Arial"/>
              </a:rPr>
              <a:t>Our SPED Students</a:t>
            </a:r>
            <a:endParaRPr sz="3000">
              <a:solidFill>
                <a:srgbClr val="FFFFFF"/>
              </a:solidFill>
              <a:latin typeface="Arial"/>
              <a:ea typeface="Arial"/>
              <a:cs typeface="Arial"/>
              <a:sym typeface="Arial"/>
            </a:endParaRPr>
          </a:p>
          <a:p>
            <a:pPr marL="457200" lvl="0" indent="-419100" algn="just" rtl="0">
              <a:lnSpc>
                <a:spcPct val="100000"/>
              </a:lnSpc>
              <a:spcBef>
                <a:spcPts val="600"/>
              </a:spcBef>
              <a:spcAft>
                <a:spcPts val="0"/>
              </a:spcAft>
              <a:buClr>
                <a:srgbClr val="FFFFFF"/>
              </a:buClr>
              <a:buSzPts val="3000"/>
              <a:buChar char="●"/>
            </a:pPr>
            <a:r>
              <a:rPr lang="en" sz="3000">
                <a:solidFill>
                  <a:srgbClr val="FFFFFF"/>
                </a:solidFill>
                <a:latin typeface="Arial"/>
                <a:ea typeface="Arial"/>
                <a:cs typeface="Arial"/>
                <a:sym typeface="Arial"/>
              </a:rPr>
              <a:t>Special Education Input for SPSA </a:t>
            </a:r>
            <a:endParaRPr sz="3000">
              <a:solidFill>
                <a:srgbClr val="FFFFFF"/>
              </a:solidFill>
              <a:latin typeface="Arial"/>
              <a:ea typeface="Arial"/>
              <a:cs typeface="Arial"/>
              <a:sym typeface="Arial"/>
            </a:endParaRPr>
          </a:p>
          <a:p>
            <a:pPr marL="457200" lvl="0" indent="-419100" algn="just" rtl="0">
              <a:lnSpc>
                <a:spcPct val="100000"/>
              </a:lnSpc>
              <a:spcBef>
                <a:spcPts val="600"/>
              </a:spcBef>
              <a:spcAft>
                <a:spcPts val="0"/>
              </a:spcAft>
              <a:buClr>
                <a:schemeClr val="lt1"/>
              </a:buClr>
              <a:buSzPts val="3000"/>
              <a:buChar char="●"/>
            </a:pPr>
            <a:r>
              <a:rPr lang="en" sz="3000">
                <a:solidFill>
                  <a:schemeClr val="lt1"/>
                </a:solidFill>
                <a:latin typeface="Arial"/>
                <a:ea typeface="Arial"/>
                <a:cs typeface="Arial"/>
                <a:sym typeface="Arial"/>
              </a:rPr>
              <a:t>Elect SWD Representative and Alternate </a:t>
            </a:r>
            <a:endParaRPr sz="3000">
              <a:solidFill>
                <a:schemeClr val="lt1"/>
              </a:solidFill>
              <a:latin typeface="Arial"/>
              <a:ea typeface="Arial"/>
              <a:cs typeface="Arial"/>
              <a:sym typeface="Arial"/>
            </a:endParaRPr>
          </a:p>
          <a:p>
            <a:pPr marL="457200" lvl="0" indent="-419100" algn="just" rtl="0">
              <a:lnSpc>
                <a:spcPct val="100000"/>
              </a:lnSpc>
              <a:spcBef>
                <a:spcPts val="600"/>
              </a:spcBef>
              <a:spcAft>
                <a:spcPts val="0"/>
              </a:spcAft>
              <a:buClr>
                <a:schemeClr val="lt1"/>
              </a:buClr>
              <a:buSzPts val="3000"/>
              <a:buFont typeface="Arial"/>
              <a:buChar char="●"/>
            </a:pPr>
            <a:r>
              <a:rPr lang="en" sz="3000">
                <a:solidFill>
                  <a:schemeClr val="lt1"/>
                </a:solidFill>
                <a:latin typeface="Arial"/>
                <a:ea typeface="Arial"/>
                <a:cs typeface="Arial"/>
                <a:sym typeface="Arial"/>
              </a:rPr>
              <a:t>Tips for Effective IEPs</a:t>
            </a:r>
            <a:endParaRPr sz="3000">
              <a:solidFill>
                <a:schemeClr val="lt1"/>
              </a:solidFill>
              <a:latin typeface="Arial"/>
              <a:ea typeface="Arial"/>
              <a:cs typeface="Arial"/>
              <a:sym typeface="Arial"/>
            </a:endParaRPr>
          </a:p>
          <a:p>
            <a:pPr marL="457200" lvl="0" indent="0" algn="just" rtl="0">
              <a:lnSpc>
                <a:spcPct val="100000"/>
              </a:lnSpc>
              <a:spcBef>
                <a:spcPts val="600"/>
              </a:spcBef>
              <a:spcAft>
                <a:spcPts val="0"/>
              </a:spcAft>
              <a:buSzPts val="1800"/>
              <a:buNone/>
            </a:pPr>
            <a:endParaRPr sz="3000">
              <a:solidFill>
                <a:srgbClr val="FFFFFF"/>
              </a:solidFill>
              <a:latin typeface="Arial"/>
              <a:ea typeface="Arial"/>
              <a:cs typeface="Arial"/>
              <a:sym typeface="Arial"/>
            </a:endParaRPr>
          </a:p>
          <a:p>
            <a:pPr marL="0" lvl="0" indent="0" algn="l" rtl="0">
              <a:lnSpc>
                <a:spcPct val="100000"/>
              </a:lnSpc>
              <a:spcBef>
                <a:spcPts val="0"/>
              </a:spcBef>
              <a:spcAft>
                <a:spcPts val="1600"/>
              </a:spcAft>
              <a:buSzPts val="1800"/>
              <a:buNone/>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96955" y="86550"/>
            <a:ext cx="8520600" cy="626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4B19A"/>
              </a:buClr>
              <a:buSzPts val="3200"/>
              <a:buFont typeface="Trebuchet MS"/>
              <a:buNone/>
            </a:pPr>
            <a:r>
              <a:rPr lang="en" b="1" u="sng">
                <a:solidFill>
                  <a:srgbClr val="F4B19A"/>
                </a:solidFill>
              </a:rPr>
              <a:t>About SWD Parent Advisory Group</a:t>
            </a:r>
            <a:endParaRPr b="1" u="sng">
              <a:solidFill>
                <a:srgbClr val="F4B19A"/>
              </a:solidFill>
            </a:endParaRPr>
          </a:p>
        </p:txBody>
      </p:sp>
      <p:sp>
        <p:nvSpPr>
          <p:cNvPr id="181" name="Google Shape;181;p4"/>
          <p:cNvSpPr txBox="1"/>
          <p:nvPr/>
        </p:nvSpPr>
        <p:spPr>
          <a:xfrm>
            <a:off x="549300" y="941700"/>
            <a:ext cx="8348700" cy="4201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lt1"/>
              </a:buClr>
              <a:buSzPts val="2400"/>
              <a:buFont typeface="Arial"/>
              <a:buChar char="•"/>
            </a:pPr>
            <a:r>
              <a:rPr lang="en" sz="2400" b="0" i="0" u="none" strike="noStrike" cap="none">
                <a:solidFill>
                  <a:schemeClr val="lt1"/>
                </a:solidFill>
                <a:latin typeface="Arial"/>
                <a:ea typeface="Arial"/>
                <a:cs typeface="Arial"/>
                <a:sym typeface="Arial"/>
              </a:rPr>
              <a:t>Special Education Parent advisory group at site level</a:t>
            </a:r>
            <a:endParaRPr sz="2400" b="0" i="0" u="none" strike="noStrike" cap="none">
              <a:solidFill>
                <a:schemeClr val="lt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a:p>
            <a:pPr marL="457200" marR="0" lvl="0" indent="-381000" algn="l" rtl="0">
              <a:lnSpc>
                <a:spcPct val="100000"/>
              </a:lnSpc>
              <a:spcBef>
                <a:spcPts val="0"/>
              </a:spcBef>
              <a:spcAft>
                <a:spcPts val="0"/>
              </a:spcAft>
              <a:buClr>
                <a:schemeClr val="lt1"/>
              </a:buClr>
              <a:buSzPts val="2400"/>
              <a:buFont typeface="Arial"/>
              <a:buChar char="•"/>
            </a:pPr>
            <a:r>
              <a:rPr lang="en" sz="2400" b="0" i="0" u="none" strike="noStrike" cap="none">
                <a:solidFill>
                  <a:schemeClr val="lt1"/>
                </a:solidFill>
                <a:latin typeface="Arial"/>
                <a:ea typeface="Arial"/>
                <a:cs typeface="Arial"/>
                <a:sym typeface="Arial"/>
              </a:rPr>
              <a:t>Representation on District Special Education Committee</a:t>
            </a:r>
            <a:endParaRPr sz="2400" b="0" i="0" u="none" strike="noStrike" cap="none">
              <a:solidFill>
                <a:schemeClr val="lt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a:p>
            <a:pPr marL="457200" marR="0" lvl="0" indent="-381000" algn="l" rtl="0">
              <a:lnSpc>
                <a:spcPct val="100000"/>
              </a:lnSpc>
              <a:spcBef>
                <a:spcPts val="0"/>
              </a:spcBef>
              <a:spcAft>
                <a:spcPts val="0"/>
              </a:spcAft>
              <a:buClr>
                <a:schemeClr val="lt1"/>
              </a:buClr>
              <a:buSzPts val="2400"/>
              <a:buFont typeface="Arial"/>
              <a:buChar char="•"/>
            </a:pPr>
            <a:r>
              <a:rPr lang="en" sz="2400" b="0" i="0" u="none" strike="noStrike" cap="none">
                <a:solidFill>
                  <a:schemeClr val="lt1"/>
                </a:solidFill>
                <a:latin typeface="Arial"/>
                <a:ea typeface="Arial"/>
                <a:cs typeface="Arial"/>
                <a:sym typeface="Arial"/>
              </a:rPr>
              <a:t>Advises the Principal and SSC on SWD/Special Education Program at Edison</a:t>
            </a:r>
            <a:endParaRPr sz="2400" b="0" i="0" u="none" strike="noStrike" cap="none">
              <a:solidFill>
                <a:schemeClr val="lt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 sz="2400" b="0" i="0" u="none" strike="noStrike" cap="none">
                <a:solidFill>
                  <a:schemeClr val="lt1"/>
                </a:solidFill>
                <a:latin typeface="Arial"/>
                <a:ea typeface="Arial"/>
                <a:cs typeface="Arial"/>
                <a:sym typeface="Arial"/>
              </a:rPr>
              <a:t>  Provides input on SWD training/future topics</a:t>
            </a:r>
            <a:endParaRPr sz="2400" b="0" i="0" u="none" strike="noStrike" cap="none">
              <a:solidFill>
                <a:schemeClr val="lt1"/>
              </a:solidFill>
              <a:latin typeface="Arial"/>
              <a:ea typeface="Arial"/>
              <a:cs typeface="Arial"/>
              <a:sym typeface="Arial"/>
            </a:endParaRPr>
          </a:p>
        </p:txBody>
      </p:sp>
      <p:sp>
        <p:nvSpPr>
          <p:cNvPr id="182" name="Google Shape;182;p4"/>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51bce0196e_0_5"/>
          <p:cNvSpPr txBox="1">
            <a:spLocks noGrp="1"/>
          </p:cNvSpPr>
          <p:nvPr>
            <p:ph type="title"/>
          </p:nvPr>
        </p:nvSpPr>
        <p:spPr>
          <a:xfrm>
            <a:off x="508000" y="457200"/>
            <a:ext cx="7869300" cy="99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10000"/>
              <a:buNone/>
            </a:pPr>
            <a:r>
              <a:rPr lang="en" sz="3000" u="sng">
                <a:solidFill>
                  <a:srgbClr val="FF9966"/>
                </a:solidFill>
              </a:rPr>
              <a:t>Who Qualifies as a Special Ed Student?</a:t>
            </a:r>
            <a:endParaRPr sz="3000" u="sng">
              <a:solidFill>
                <a:srgbClr val="FF9966"/>
              </a:solidFill>
            </a:endParaRPr>
          </a:p>
        </p:txBody>
      </p:sp>
      <p:sp>
        <p:nvSpPr>
          <p:cNvPr id="188" name="Google Shape;188;g151bce0196e_0_5"/>
          <p:cNvSpPr txBox="1">
            <a:spLocks noGrp="1"/>
          </p:cNvSpPr>
          <p:nvPr>
            <p:ph type="body" idx="1"/>
          </p:nvPr>
        </p:nvSpPr>
        <p:spPr>
          <a:xfrm>
            <a:off x="655125" y="1639175"/>
            <a:ext cx="7973100" cy="3128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700"/>
              <a:buFont typeface="Trebuchet MS"/>
              <a:buNone/>
            </a:pPr>
            <a:r>
              <a:rPr lang="en" sz="2400"/>
              <a:t>Students who have an IEP receive services from our Resource Specialist and/or the Speech Pathologist qualify as Students With a Disability.  </a:t>
            </a:r>
            <a:endParaRPr sz="2400"/>
          </a:p>
          <a:p>
            <a:pPr marL="0" lvl="0" indent="0" algn="l" rtl="0">
              <a:lnSpc>
                <a:spcPct val="100000"/>
              </a:lnSpc>
              <a:spcBef>
                <a:spcPts val="0"/>
              </a:spcBef>
              <a:spcAft>
                <a:spcPts val="0"/>
              </a:spcAft>
              <a:buClr>
                <a:schemeClr val="accent1"/>
              </a:buClr>
              <a:buSzPts val="2700"/>
              <a:buFont typeface="Trebuchet MS"/>
              <a:buNone/>
            </a:pPr>
            <a:endParaRPr sz="2400"/>
          </a:p>
          <a:p>
            <a:pPr marL="0" lvl="0" indent="0" algn="l" rtl="0">
              <a:lnSpc>
                <a:spcPct val="100000"/>
              </a:lnSpc>
              <a:spcBef>
                <a:spcPts val="0"/>
              </a:spcBef>
              <a:spcAft>
                <a:spcPts val="0"/>
              </a:spcAft>
              <a:buClr>
                <a:schemeClr val="accent1"/>
              </a:buClr>
              <a:buSzPts val="2700"/>
              <a:buFont typeface="Trebuchet MS"/>
              <a:buNone/>
            </a:pPr>
            <a:endParaRPr sz="2400"/>
          </a:p>
          <a:p>
            <a:pPr marL="0" lvl="0" indent="0" algn="l" rtl="0">
              <a:lnSpc>
                <a:spcPct val="100000"/>
              </a:lnSpc>
              <a:spcBef>
                <a:spcPts val="0"/>
              </a:spcBef>
              <a:spcAft>
                <a:spcPts val="0"/>
              </a:spcAft>
              <a:buClr>
                <a:schemeClr val="accent1"/>
              </a:buClr>
              <a:buSzPts val="2700"/>
              <a:buFont typeface="Trebuchet MS"/>
              <a:buNone/>
            </a:pPr>
            <a:endParaRPr sz="2400"/>
          </a:p>
          <a:p>
            <a:pPr marL="0" lvl="0" indent="0" algn="ctr" rtl="0">
              <a:lnSpc>
                <a:spcPct val="100000"/>
              </a:lnSpc>
              <a:spcBef>
                <a:spcPts val="0"/>
              </a:spcBef>
              <a:spcAft>
                <a:spcPts val="0"/>
              </a:spcAft>
              <a:buClr>
                <a:schemeClr val="dk1"/>
              </a:buClr>
              <a:buSzPts val="1800"/>
              <a:buFont typeface="Arial"/>
              <a:buNone/>
            </a:pPr>
            <a:r>
              <a:rPr lang="en" sz="2400">
                <a:highlight>
                  <a:schemeClr val="dk2"/>
                </a:highlight>
              </a:rPr>
              <a:t>2024-2025</a:t>
            </a:r>
            <a:endParaRPr sz="2400">
              <a:highlight>
                <a:schemeClr val="dk2"/>
              </a:highlight>
            </a:endParaRPr>
          </a:p>
          <a:p>
            <a:pPr marL="0" lvl="0" indent="0" algn="ctr" rtl="0">
              <a:lnSpc>
                <a:spcPct val="100000"/>
              </a:lnSpc>
              <a:spcBef>
                <a:spcPts val="0"/>
              </a:spcBef>
              <a:spcAft>
                <a:spcPts val="0"/>
              </a:spcAft>
              <a:buClr>
                <a:schemeClr val="accent1"/>
              </a:buClr>
              <a:buSzPts val="2700"/>
              <a:buFont typeface="Trebuchet MS"/>
              <a:buNone/>
            </a:pPr>
            <a:r>
              <a:rPr lang="en" sz="2000">
                <a:highlight>
                  <a:schemeClr val="dk2"/>
                </a:highlight>
              </a:rPr>
              <a:t>SWD comprise 8.5% of our students (62 </a:t>
            </a:r>
            <a:r>
              <a:rPr lang="en" sz="2000">
                <a:highlight>
                  <a:schemeClr val="dk2"/>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students</a:t>
            </a:r>
            <a:r>
              <a:rPr lang="en" sz="2000">
                <a:highlight>
                  <a:schemeClr val="dk2"/>
                </a:highlight>
              </a:rPr>
              <a:t>)</a:t>
            </a:r>
            <a:endParaRPr sz="2400">
              <a:highlight>
                <a:schemeClr val="dk2"/>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51bce0196e_0_10"/>
          <p:cNvSpPr txBox="1">
            <a:spLocks noGrp="1"/>
          </p:cNvSpPr>
          <p:nvPr>
            <p:ph type="title"/>
          </p:nvPr>
        </p:nvSpPr>
        <p:spPr>
          <a:xfrm>
            <a:off x="535875" y="-114300"/>
            <a:ext cx="7869300" cy="99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10000"/>
              <a:buNone/>
            </a:pPr>
            <a:r>
              <a:rPr lang="en" sz="3000">
                <a:solidFill>
                  <a:srgbClr val="FF9966"/>
                </a:solidFill>
              </a:rPr>
              <a:t>What Do SPED Services Look Like?</a:t>
            </a:r>
            <a:endParaRPr sz="3000">
              <a:solidFill>
                <a:srgbClr val="FF9966"/>
              </a:solidFill>
            </a:endParaRPr>
          </a:p>
        </p:txBody>
      </p:sp>
      <p:sp>
        <p:nvSpPr>
          <p:cNvPr id="194" name="Google Shape;194;g151bce0196e_0_10"/>
          <p:cNvSpPr txBox="1">
            <a:spLocks noGrp="1"/>
          </p:cNvSpPr>
          <p:nvPr>
            <p:ph type="body" idx="1"/>
          </p:nvPr>
        </p:nvSpPr>
        <p:spPr>
          <a:xfrm>
            <a:off x="264850" y="970100"/>
            <a:ext cx="8558700" cy="3880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440"/>
              <a:buNone/>
            </a:pPr>
            <a:endParaRPr sz="2400" u="sng"/>
          </a:p>
          <a:p>
            <a:pPr marL="457200" lvl="0" indent="-381000" algn="l" rtl="0">
              <a:lnSpc>
                <a:spcPct val="100000"/>
              </a:lnSpc>
              <a:spcBef>
                <a:spcPts val="0"/>
              </a:spcBef>
              <a:spcAft>
                <a:spcPts val="0"/>
              </a:spcAft>
              <a:buSzPts val="2400"/>
              <a:buChar char="➢"/>
            </a:pPr>
            <a:r>
              <a:rPr lang="en" sz="2400" u="sng"/>
              <a:t>Resource Specialists &amp; instructional aide</a:t>
            </a:r>
            <a:r>
              <a:rPr lang="en" sz="2400"/>
              <a:t> (RSP) -</a:t>
            </a:r>
            <a:endParaRPr sz="2400"/>
          </a:p>
          <a:p>
            <a:pPr marL="457200" lvl="0" indent="0" algn="l" rtl="0">
              <a:lnSpc>
                <a:spcPct val="100000"/>
              </a:lnSpc>
              <a:spcBef>
                <a:spcPts val="0"/>
              </a:spcBef>
              <a:spcAft>
                <a:spcPts val="0"/>
              </a:spcAft>
              <a:buSzPts val="1440"/>
              <a:buNone/>
            </a:pPr>
            <a:r>
              <a:rPr lang="en" sz="2400"/>
              <a:t>Mrs. Centeno, Mrs. Machuca (Itinerant) Mrs. Gomez (IA)</a:t>
            </a:r>
            <a:endParaRPr sz="2400"/>
          </a:p>
          <a:p>
            <a:pPr marL="0" lvl="0" indent="0" algn="l" rtl="0">
              <a:lnSpc>
                <a:spcPct val="100000"/>
              </a:lnSpc>
              <a:spcBef>
                <a:spcPts val="0"/>
              </a:spcBef>
              <a:spcAft>
                <a:spcPts val="0"/>
              </a:spcAft>
              <a:buClr>
                <a:schemeClr val="accent1"/>
              </a:buClr>
              <a:buSzPts val="2700"/>
              <a:buFont typeface="Trebuchet MS"/>
              <a:buNone/>
            </a:pPr>
            <a:endParaRPr sz="2400"/>
          </a:p>
          <a:p>
            <a:pPr marL="457200" lvl="0" indent="-381000" algn="l" rtl="0">
              <a:lnSpc>
                <a:spcPct val="100000"/>
              </a:lnSpc>
              <a:spcBef>
                <a:spcPts val="0"/>
              </a:spcBef>
              <a:spcAft>
                <a:spcPts val="0"/>
              </a:spcAft>
              <a:buSzPts val="2400"/>
              <a:buChar char="➢"/>
            </a:pPr>
            <a:r>
              <a:rPr lang="en" sz="2400" u="sng"/>
              <a:t>Speech Language Pathologist &amp; Speech Language Pathologist Assistant </a:t>
            </a:r>
            <a:r>
              <a:rPr lang="en" sz="2400"/>
              <a:t>(Speech) - </a:t>
            </a:r>
            <a:endParaRPr sz="2400"/>
          </a:p>
          <a:p>
            <a:pPr marL="457200" lvl="0" indent="0" algn="l" rtl="0">
              <a:lnSpc>
                <a:spcPct val="100000"/>
              </a:lnSpc>
              <a:spcBef>
                <a:spcPts val="0"/>
              </a:spcBef>
              <a:spcAft>
                <a:spcPts val="0"/>
              </a:spcAft>
              <a:buNone/>
            </a:pPr>
            <a:r>
              <a:rPr lang="en" sz="2400"/>
              <a:t>Mrs. Jennings, M. Barraza (SLPA)</a:t>
            </a:r>
            <a:endParaRPr sz="2400"/>
          </a:p>
          <a:p>
            <a:pPr marL="457200" lvl="0" indent="0" algn="l" rtl="0">
              <a:lnSpc>
                <a:spcPct val="100000"/>
              </a:lnSpc>
              <a:spcBef>
                <a:spcPts val="0"/>
              </a:spcBef>
              <a:spcAft>
                <a:spcPts val="0"/>
              </a:spcAft>
              <a:buNone/>
            </a:pPr>
            <a:endParaRPr sz="2400"/>
          </a:p>
          <a:p>
            <a:pPr marL="457200" lvl="0" indent="0" algn="l" rtl="0">
              <a:lnSpc>
                <a:spcPct val="100000"/>
              </a:lnSpc>
              <a:spcBef>
                <a:spcPts val="0"/>
              </a:spcBef>
              <a:spcAft>
                <a:spcPts val="0"/>
              </a:spcAft>
              <a:buNone/>
            </a:pPr>
            <a:endParaRPr sz="2400">
              <a:highlight>
                <a:srgbClr val="FFFF00"/>
              </a:highlight>
            </a:endParaRPr>
          </a:p>
          <a:p>
            <a:pPr marL="0" lvl="0" indent="0" algn="l" rtl="0">
              <a:lnSpc>
                <a:spcPct val="100000"/>
              </a:lnSpc>
              <a:spcBef>
                <a:spcPts val="0"/>
              </a:spcBef>
              <a:spcAft>
                <a:spcPts val="0"/>
              </a:spcAft>
              <a:buClr>
                <a:schemeClr val="accent1"/>
              </a:buClr>
              <a:buSzPts val="2700"/>
              <a:buFont typeface="Trebuchet MS"/>
              <a:buNone/>
            </a:pPr>
            <a:endParaRPr sz="2400"/>
          </a:p>
          <a:p>
            <a:pPr marL="0" lvl="0" indent="0" algn="l" rtl="0">
              <a:lnSpc>
                <a:spcPct val="100000"/>
              </a:lnSpc>
              <a:spcBef>
                <a:spcPts val="0"/>
              </a:spcBef>
              <a:spcAft>
                <a:spcPts val="0"/>
              </a:spcAft>
              <a:buClr>
                <a:schemeClr val="accent1"/>
              </a:buClr>
              <a:buSzPts val="2700"/>
              <a:buFont typeface="Trebuchet MS"/>
              <a:buNone/>
            </a:pPr>
            <a:endParaRPr sz="2400"/>
          </a:p>
          <a:p>
            <a:pPr marL="0" lvl="0" indent="0" algn="l" rtl="0">
              <a:lnSpc>
                <a:spcPct val="100000"/>
              </a:lnSpc>
              <a:spcBef>
                <a:spcPts val="0"/>
              </a:spcBef>
              <a:spcAft>
                <a:spcPts val="0"/>
              </a:spcAft>
              <a:buClr>
                <a:schemeClr val="accent1"/>
              </a:buClr>
              <a:buSzPts val="2700"/>
              <a:buFont typeface="Trebuchet MS"/>
              <a:buNone/>
            </a:pPr>
            <a:endParaRPr sz="2400"/>
          </a:p>
          <a:p>
            <a:pPr marL="0" lvl="0" indent="0" algn="l" rtl="0">
              <a:lnSpc>
                <a:spcPct val="100000"/>
              </a:lnSpc>
              <a:spcBef>
                <a:spcPts val="0"/>
              </a:spcBef>
              <a:spcAft>
                <a:spcPts val="0"/>
              </a:spcAft>
              <a:buClr>
                <a:schemeClr val="accent1"/>
              </a:buClr>
              <a:buSzPts val="2700"/>
              <a:buFont typeface="Trebuchet MS"/>
              <a:buNone/>
            </a:pPr>
            <a:endParaRPr sz="2400"/>
          </a:p>
          <a:p>
            <a:pPr marL="0" lvl="0" indent="0" algn="l" rtl="0">
              <a:lnSpc>
                <a:spcPct val="100000"/>
              </a:lnSpc>
              <a:spcBef>
                <a:spcPts val="0"/>
              </a:spcBef>
              <a:spcAft>
                <a:spcPts val="0"/>
              </a:spcAft>
              <a:buClr>
                <a:schemeClr val="accent1"/>
              </a:buClr>
              <a:buSzPts val="2700"/>
              <a:buFont typeface="Trebuchet MS"/>
              <a:buNone/>
            </a:pPr>
            <a:endParaRPr sz="2400"/>
          </a:p>
          <a:p>
            <a:pPr marL="0" lvl="0" indent="0" algn="ctr" rtl="0">
              <a:lnSpc>
                <a:spcPct val="100000"/>
              </a:lnSpc>
              <a:spcBef>
                <a:spcPts val="0"/>
              </a:spcBef>
              <a:spcAft>
                <a:spcPts val="0"/>
              </a:spcAft>
              <a:buClr>
                <a:schemeClr val="dk1"/>
              </a:buClr>
              <a:buSzPts val="1800"/>
              <a:buFont typeface="Arial"/>
              <a:buNone/>
            </a:pPr>
            <a:r>
              <a:rPr lang="en" sz="2400"/>
              <a:t>2</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f5bc39bd2e_0_3"/>
          <p:cNvSpPr txBox="1">
            <a:spLocks noGrp="1"/>
          </p:cNvSpPr>
          <p:nvPr>
            <p:ph type="title"/>
          </p:nvPr>
        </p:nvSpPr>
        <p:spPr>
          <a:xfrm>
            <a:off x="2324425" y="2890750"/>
            <a:ext cx="4552800" cy="572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3500"/>
              <a:t>Title I</a:t>
            </a:r>
            <a:endParaRPr sz="1400" b="0" i="1">
              <a:solidFill>
                <a:srgbClr val="4A86E8"/>
              </a:solidFill>
              <a:latin typeface="Roboto Mono Light"/>
              <a:ea typeface="Roboto Mono Light"/>
              <a:cs typeface="Roboto Mono Light"/>
              <a:sym typeface="Roboto Mono Light"/>
            </a:endParaRPr>
          </a:p>
          <a:p>
            <a:pPr marL="0" lvl="0" indent="0" algn="ctr" rtl="0">
              <a:spcBef>
                <a:spcPts val="0"/>
              </a:spcBef>
              <a:spcAft>
                <a:spcPts val="0"/>
              </a:spcAft>
              <a:buNone/>
            </a:pPr>
            <a:endParaRPr sz="3500"/>
          </a:p>
          <a:p>
            <a:pPr marL="0" lvl="0" indent="0" algn="ctr" rtl="0">
              <a:spcBef>
                <a:spcPts val="0"/>
              </a:spcBef>
              <a:spcAft>
                <a:spcPts val="0"/>
              </a:spcAft>
              <a:buNone/>
            </a:pPr>
            <a:endParaRPr sz="3500"/>
          </a:p>
        </p:txBody>
      </p:sp>
      <p:pic>
        <p:nvPicPr>
          <p:cNvPr id="200" name="Google Shape;200;g2f5bc39bd2e_0_3"/>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201" name="Google Shape;201;g2f5bc39bd2e_0_3"/>
          <p:cNvSpPr txBox="1">
            <a:spLocks noGrp="1"/>
          </p:cNvSpPr>
          <p:nvPr>
            <p:ph type="title" idx="4294967295"/>
          </p:nvPr>
        </p:nvSpPr>
        <p:spPr>
          <a:xfrm>
            <a:off x="3778200" y="1403800"/>
            <a:ext cx="1587600" cy="1002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4800" b="0">
                <a:solidFill>
                  <a:schemeClr val="dk1"/>
                </a:solidFill>
              </a:rPr>
              <a:t>03</a:t>
            </a:r>
            <a:endParaRPr/>
          </a:p>
        </p:txBody>
      </p:sp>
      <p:pic>
        <p:nvPicPr>
          <p:cNvPr id="202" name="Google Shape;202;g2f5bc39bd2e_0_3"/>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203" name="Google Shape;203;g2f5bc39bd2e_0_3"/>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207"/>
        <p:cNvGrpSpPr/>
        <p:nvPr/>
      </p:nvGrpSpPr>
      <p:grpSpPr>
        <a:xfrm>
          <a:off x="0" y="0"/>
          <a:ext cx="0" cy="0"/>
          <a:chOff x="0" y="0"/>
          <a:chExt cx="0" cy="0"/>
        </a:xfrm>
      </p:grpSpPr>
      <p:sp>
        <p:nvSpPr>
          <p:cNvPr id="208" name="Google Shape;208;g2f5bc39bd2e_0_11"/>
          <p:cNvSpPr txBox="1">
            <a:spLocks noGrp="1"/>
          </p:cNvSpPr>
          <p:nvPr>
            <p:ph type="title"/>
          </p:nvPr>
        </p:nvSpPr>
        <p:spPr>
          <a:xfrm>
            <a:off x="339328" y="281285"/>
            <a:ext cx="8804700" cy="803700"/>
          </a:xfrm>
          <a:prstGeom prst="rect">
            <a:avLst/>
          </a:prstGeom>
          <a:noFill/>
          <a:ln>
            <a:noFill/>
          </a:ln>
        </p:spPr>
        <p:txBody>
          <a:bodyPr spcFirstLastPara="1" wrap="square" lIns="32750" tIns="32750" rIns="32750" bIns="32750" anchor="b" anchorCtr="0">
            <a:noAutofit/>
          </a:bodyPr>
          <a:lstStyle/>
          <a:p>
            <a:pPr marL="0" marR="0" lvl="0" indent="0" algn="ctr" rtl="0">
              <a:lnSpc>
                <a:spcPct val="100000"/>
              </a:lnSpc>
              <a:spcBef>
                <a:spcPts val="0"/>
              </a:spcBef>
              <a:spcAft>
                <a:spcPts val="0"/>
              </a:spcAft>
              <a:buClr>
                <a:srgbClr val="000000"/>
              </a:buClr>
              <a:buSzPts val="900"/>
              <a:buFont typeface="Arial"/>
              <a:buNone/>
            </a:pPr>
            <a:r>
              <a:rPr lang="en" sz="5500" b="1" i="0" u="none" strike="noStrike" cap="none">
                <a:solidFill>
                  <a:schemeClr val="dk1"/>
                </a:solidFill>
                <a:latin typeface="Calibri"/>
                <a:ea typeface="Calibri"/>
                <a:cs typeface="Calibri"/>
                <a:sym typeface="Calibri"/>
              </a:rPr>
              <a:t>Title I Annual Meeting</a:t>
            </a:r>
            <a:endParaRPr sz="5500" b="0" i="0" u="none" strike="noStrike" cap="none">
              <a:solidFill>
                <a:schemeClr val="dk1"/>
              </a:solidFill>
              <a:latin typeface="Calibri"/>
              <a:ea typeface="Calibri"/>
              <a:cs typeface="Calibri"/>
              <a:sym typeface="Calibri"/>
            </a:endParaRPr>
          </a:p>
        </p:txBody>
      </p:sp>
      <p:sp>
        <p:nvSpPr>
          <p:cNvPr id="209" name="Google Shape;209;g2f5bc39bd2e_0_11"/>
          <p:cNvSpPr txBox="1">
            <a:spLocks noGrp="1"/>
          </p:cNvSpPr>
          <p:nvPr>
            <p:ph type="body" idx="1"/>
          </p:nvPr>
        </p:nvSpPr>
        <p:spPr>
          <a:xfrm>
            <a:off x="553641" y="1165324"/>
            <a:ext cx="8304600" cy="770100"/>
          </a:xfrm>
          <a:prstGeom prst="rect">
            <a:avLst/>
          </a:prstGeom>
          <a:noFill/>
          <a:ln>
            <a:noFill/>
          </a:ln>
        </p:spPr>
        <p:txBody>
          <a:bodyPr spcFirstLastPara="1" wrap="square" lIns="32750" tIns="32750" rIns="32750" bIns="3275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3600" i="0" u="none" strike="noStrike" cap="none">
                <a:solidFill>
                  <a:srgbClr val="E69138"/>
                </a:solidFill>
              </a:rPr>
              <a:t>Supporting Your Child to Achieve</a:t>
            </a:r>
            <a:endParaRPr sz="3600" i="0" u="none" strike="noStrike" cap="none">
              <a:solidFill>
                <a:srgbClr val="E69138"/>
              </a:solidFill>
            </a:endParaRPr>
          </a:p>
          <a:p>
            <a:pPr marL="0" marR="0" lvl="0" indent="0" algn="ctr" rtl="0">
              <a:lnSpc>
                <a:spcPct val="100000"/>
              </a:lnSpc>
              <a:spcBef>
                <a:spcPts val="0"/>
              </a:spcBef>
              <a:spcAft>
                <a:spcPts val="0"/>
              </a:spcAft>
              <a:buClr>
                <a:srgbClr val="000000"/>
              </a:buClr>
              <a:buSzPts val="900"/>
              <a:buFont typeface="Arial"/>
              <a:buNone/>
            </a:pPr>
            <a:endParaRPr sz="2300" b="1" i="0" u="none" strike="noStrike" cap="none">
              <a:solidFill>
                <a:srgbClr val="F271A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2300" b="1" i="0" u="none" strike="noStrike" cap="none">
              <a:solidFill>
                <a:srgbClr val="F271A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2300" b="1" i="0" u="none" strike="noStrike" cap="none">
              <a:solidFill>
                <a:srgbClr val="F271A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2300" b="1" i="0" u="none" strike="noStrike" cap="none">
              <a:solidFill>
                <a:srgbClr val="F271A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2300" b="1" i="0" u="none" strike="noStrike" cap="none">
              <a:solidFill>
                <a:srgbClr val="F271A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2300" b="1" i="0" u="none" strike="noStrike" cap="none">
              <a:solidFill>
                <a:srgbClr val="F271A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2300" b="1" i="0" u="none" strike="noStrike" cap="none">
              <a:solidFill>
                <a:srgbClr val="F271A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b="1">
              <a:solidFill>
                <a:schemeClr val="dk1"/>
              </a:solidFill>
            </a:endParaRPr>
          </a:p>
          <a:p>
            <a:pPr marL="0" marR="0" lvl="0" indent="0" algn="ctr" rtl="0">
              <a:lnSpc>
                <a:spcPct val="100000"/>
              </a:lnSpc>
              <a:spcBef>
                <a:spcPts val="0"/>
              </a:spcBef>
              <a:spcAft>
                <a:spcPts val="0"/>
              </a:spcAft>
              <a:buClr>
                <a:srgbClr val="000000"/>
              </a:buClr>
              <a:buSzPts val="900"/>
              <a:buFont typeface="Arial"/>
              <a:buNone/>
            </a:pPr>
            <a:r>
              <a:rPr lang="en" sz="2300" i="0" u="none" strike="noStrike" cap="none">
                <a:solidFill>
                  <a:schemeClr val="dk1"/>
                </a:solidFill>
              </a:rPr>
              <a:t>Ontario-Montclair School District</a:t>
            </a:r>
            <a:endParaRPr sz="2300" i="0" u="none" strike="noStrike" cap="none">
              <a:solidFill>
                <a:schemeClr val="dk1"/>
              </a:solidFill>
            </a:endParaRPr>
          </a:p>
          <a:p>
            <a:pPr marL="0" marR="0" lvl="0" indent="0" algn="ctr" rtl="0">
              <a:lnSpc>
                <a:spcPct val="100000"/>
              </a:lnSpc>
              <a:spcBef>
                <a:spcPts val="0"/>
              </a:spcBef>
              <a:spcAft>
                <a:spcPts val="0"/>
              </a:spcAft>
              <a:buClr>
                <a:srgbClr val="000000"/>
              </a:buClr>
              <a:buSzPts val="900"/>
              <a:buFont typeface="Arial"/>
              <a:buNone/>
            </a:pPr>
            <a:endParaRPr sz="2300" b="0" i="0" u="none" strike="noStrike" cap="none">
              <a:solidFill>
                <a:schemeClr val="accent4"/>
              </a:solidFill>
              <a:latin typeface="Calibri"/>
              <a:ea typeface="Calibri"/>
              <a:cs typeface="Calibri"/>
              <a:sym typeface="Calibri"/>
            </a:endParaRPr>
          </a:p>
        </p:txBody>
      </p:sp>
      <p:sp>
        <p:nvSpPr>
          <p:cNvPr id="210" name="Google Shape;210;g2f5bc39bd2e_0_11"/>
          <p:cNvSpPr/>
          <p:nvPr/>
        </p:nvSpPr>
        <p:spPr>
          <a:xfrm>
            <a:off x="3607594" y="2169914"/>
            <a:ext cx="1982400" cy="1366200"/>
          </a:xfrm>
          <a:prstGeom prst="ellipse">
            <a:avLst/>
          </a:prstGeom>
          <a:solidFill>
            <a:schemeClr val="lt1"/>
          </a:solidFill>
          <a:ln w="25400" cap="flat" cmpd="sng">
            <a:solidFill>
              <a:srgbClr val="FFFFFF"/>
            </a:solidFill>
            <a:prstDash val="solid"/>
            <a:round/>
            <a:headEnd type="none" w="sm" len="sm"/>
            <a:tailEnd type="none" w="sm" len="sm"/>
          </a:ln>
        </p:spPr>
        <p:txBody>
          <a:bodyPr spcFirstLastPara="1" wrap="square" lIns="58925" tIns="29450" rIns="58925" bIns="29450" anchor="t" anchorCtr="0">
            <a:noAutofit/>
          </a:bodyPr>
          <a:lstStyle/>
          <a:p>
            <a:pPr marL="0" marR="0" lvl="0" indent="0" algn="ctr" rtl="0">
              <a:lnSpc>
                <a:spcPct val="100000"/>
              </a:lnSpc>
              <a:spcBef>
                <a:spcPts val="0"/>
              </a:spcBef>
              <a:spcAft>
                <a:spcPts val="0"/>
              </a:spcAft>
              <a:buClr>
                <a:srgbClr val="FFFFFF"/>
              </a:buClr>
              <a:buSzPts val="2700"/>
              <a:buFont typeface="Short Stack"/>
              <a:buNone/>
            </a:pPr>
            <a:endParaRPr sz="2700" b="0" i="0" u="none" strike="noStrike" cap="none">
              <a:solidFill>
                <a:srgbClr val="FFFFFF"/>
              </a:solidFill>
              <a:latin typeface="Short Stack"/>
              <a:ea typeface="Short Stack"/>
              <a:cs typeface="Short Stack"/>
              <a:sym typeface="Short Stack"/>
            </a:endParaRPr>
          </a:p>
        </p:txBody>
      </p:sp>
      <p:pic>
        <p:nvPicPr>
          <p:cNvPr id="211" name="Google Shape;211;g2f5bc39bd2e_0_11"/>
          <p:cNvPicPr preferRelativeResize="0"/>
          <p:nvPr/>
        </p:nvPicPr>
        <p:blipFill rotWithShape="1">
          <a:blip r:embed="rId3">
            <a:alphaModFix/>
          </a:blip>
          <a:srcRect/>
          <a:stretch/>
        </p:blipFill>
        <p:spPr>
          <a:xfrm>
            <a:off x="3500438" y="2089547"/>
            <a:ext cx="1647528" cy="15462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215"/>
        <p:cNvGrpSpPr/>
        <p:nvPr/>
      </p:nvGrpSpPr>
      <p:grpSpPr>
        <a:xfrm>
          <a:off x="0" y="0"/>
          <a:ext cx="0" cy="0"/>
          <a:chOff x="0" y="0"/>
          <a:chExt cx="0" cy="0"/>
        </a:xfrm>
      </p:grpSpPr>
      <p:sp>
        <p:nvSpPr>
          <p:cNvPr id="216" name="Google Shape;216;g2f5bc39bd2e_0_18"/>
          <p:cNvSpPr txBox="1">
            <a:spLocks noGrp="1"/>
          </p:cNvSpPr>
          <p:nvPr>
            <p:ph type="body" idx="1"/>
          </p:nvPr>
        </p:nvSpPr>
        <p:spPr>
          <a:xfrm>
            <a:off x="384450" y="1194550"/>
            <a:ext cx="8375100" cy="3157200"/>
          </a:xfrm>
          <a:prstGeom prst="rect">
            <a:avLst/>
          </a:prstGeom>
          <a:noFill/>
          <a:ln>
            <a:noFill/>
          </a:ln>
        </p:spPr>
        <p:txBody>
          <a:bodyPr spcFirstLastPara="1" wrap="square" lIns="32750" tIns="32750" rIns="32750" bIns="32750" anchor="t" anchorCtr="0">
            <a:noAutofit/>
          </a:bodyPr>
          <a:lstStyle/>
          <a:p>
            <a:pPr marL="292100" marR="0" lvl="0" indent="0" algn="just" rtl="0">
              <a:lnSpc>
                <a:spcPct val="100000"/>
              </a:lnSpc>
              <a:spcBef>
                <a:spcPts val="0"/>
              </a:spcBef>
              <a:spcAft>
                <a:spcPts val="0"/>
              </a:spcAft>
              <a:buNone/>
            </a:pPr>
            <a:r>
              <a:rPr lang="en" sz="2400" b="1" i="0" u="none" strike="noStrike" cap="none">
                <a:solidFill>
                  <a:schemeClr val="dk1"/>
                </a:solidFill>
                <a:latin typeface="Calibri"/>
                <a:ea typeface="Calibri"/>
                <a:cs typeface="Calibri"/>
                <a:sym typeface="Calibri"/>
              </a:rPr>
              <a:t>Title I </a:t>
            </a:r>
            <a:r>
              <a:rPr lang="en" sz="2400" b="0" i="0" u="none" strike="noStrike" cap="none">
                <a:solidFill>
                  <a:schemeClr val="dk1"/>
                </a:solidFill>
                <a:latin typeface="Calibri"/>
                <a:ea typeface="Calibri"/>
                <a:cs typeface="Calibri"/>
                <a:sym typeface="Calibri"/>
              </a:rPr>
              <a:t>provides federal aid to districts and local</a:t>
            </a:r>
            <a:endParaRPr sz="2400" b="0" i="0" u="none" strike="noStrike" cap="none">
              <a:solidFill>
                <a:schemeClr val="dk1"/>
              </a:solidFill>
              <a:latin typeface="Calibri"/>
              <a:ea typeface="Calibri"/>
              <a:cs typeface="Calibri"/>
              <a:sym typeface="Calibri"/>
            </a:endParaRPr>
          </a:p>
          <a:p>
            <a:pPr marL="292100" marR="0" lvl="0" indent="0" algn="just" rtl="0">
              <a:lnSpc>
                <a:spcPct val="100000"/>
              </a:lnSpc>
              <a:spcBef>
                <a:spcPts val="0"/>
              </a:spcBef>
              <a:spcAft>
                <a:spcPts val="0"/>
              </a:spcAft>
              <a:buNone/>
            </a:pPr>
            <a:r>
              <a:rPr lang="en" sz="2400" b="0" i="0" u="none" strike="noStrike" cap="none">
                <a:solidFill>
                  <a:schemeClr val="dk1"/>
                </a:solidFill>
                <a:latin typeface="Calibri"/>
                <a:ea typeface="Calibri"/>
                <a:cs typeface="Calibri"/>
                <a:sym typeface="Calibri"/>
              </a:rPr>
              <a:t>schools</a:t>
            </a:r>
            <a:r>
              <a:rPr lang="en" sz="2400">
                <a:solidFill>
                  <a:schemeClr val="dk1"/>
                </a:solidFill>
              </a:rPr>
              <a:t> </a:t>
            </a:r>
            <a:r>
              <a:rPr lang="en" sz="2400" b="0" i="0" u="none" strike="noStrike" cap="none">
                <a:solidFill>
                  <a:schemeClr val="dk1"/>
                </a:solidFill>
                <a:latin typeface="Calibri"/>
                <a:ea typeface="Calibri"/>
                <a:cs typeface="Calibri"/>
                <a:sym typeface="Calibri"/>
              </a:rPr>
              <a:t>to schools to support children from </a:t>
            </a:r>
            <a:endParaRPr sz="2400" b="0" i="0" u="none" strike="noStrike" cap="none">
              <a:solidFill>
                <a:schemeClr val="dk1"/>
              </a:solidFill>
              <a:latin typeface="Calibri"/>
              <a:ea typeface="Calibri"/>
              <a:cs typeface="Calibri"/>
              <a:sym typeface="Calibri"/>
            </a:endParaRPr>
          </a:p>
          <a:p>
            <a:pPr marL="292100" marR="0" lvl="0" indent="0" algn="just" rtl="0">
              <a:lnSpc>
                <a:spcPct val="100000"/>
              </a:lnSpc>
              <a:spcBef>
                <a:spcPts val="0"/>
              </a:spcBef>
              <a:spcAft>
                <a:spcPts val="0"/>
              </a:spcAft>
              <a:buNone/>
            </a:pPr>
            <a:r>
              <a:rPr lang="en" sz="2400" b="0" i="0" u="none" strike="noStrike" cap="none">
                <a:solidFill>
                  <a:schemeClr val="dk1"/>
                </a:solidFill>
                <a:latin typeface="Calibri"/>
                <a:ea typeface="Calibri"/>
                <a:cs typeface="Calibri"/>
                <a:sym typeface="Calibri"/>
              </a:rPr>
              <a:t>low-income families.</a:t>
            </a:r>
            <a:endParaRPr sz="2400" b="0" i="0" u="none" strike="noStrike" cap="none">
              <a:solidFill>
                <a:schemeClr val="dk1"/>
              </a:solidFill>
              <a:latin typeface="Calibri"/>
              <a:ea typeface="Calibri"/>
              <a:cs typeface="Calibri"/>
              <a:sym typeface="Calibri"/>
            </a:endParaRPr>
          </a:p>
          <a:p>
            <a:pPr marL="292100" marR="0" lvl="0" indent="0" algn="just" rtl="0">
              <a:lnSpc>
                <a:spcPct val="100000"/>
              </a:lnSpc>
              <a:spcBef>
                <a:spcPts val="0"/>
              </a:spcBef>
              <a:spcAft>
                <a:spcPts val="0"/>
              </a:spcAft>
              <a:buNone/>
            </a:pPr>
            <a:endParaRPr sz="2400">
              <a:solidFill>
                <a:schemeClr val="dk1"/>
              </a:solidFill>
            </a:endParaRPr>
          </a:p>
          <a:p>
            <a:pPr marL="914400" marR="0" lvl="0" indent="-381000" algn="just" rtl="0">
              <a:lnSpc>
                <a:spcPct val="100000"/>
              </a:lnSpc>
              <a:spcBef>
                <a:spcPts val="0"/>
              </a:spcBef>
              <a:spcAft>
                <a:spcPts val="0"/>
              </a:spcAft>
              <a:buClr>
                <a:schemeClr val="dk1"/>
              </a:buClr>
              <a:buSzPts val="2400"/>
              <a:buFont typeface="Calibri"/>
              <a:buChar char="-"/>
            </a:pPr>
            <a:r>
              <a:rPr lang="en" sz="2400" b="0" i="0" u="none" strike="noStrike" cap="none">
                <a:solidFill>
                  <a:schemeClr val="dk1"/>
                </a:solidFill>
                <a:latin typeface="Calibri"/>
                <a:ea typeface="Calibri"/>
                <a:cs typeface="Calibri"/>
                <a:sym typeface="Calibri"/>
              </a:rPr>
              <a:t>All OMSD schools are considered Title I </a:t>
            </a:r>
            <a:endParaRPr sz="2400">
              <a:solidFill>
                <a:schemeClr val="dk1"/>
              </a:solidFill>
            </a:endParaRPr>
          </a:p>
        </p:txBody>
      </p:sp>
      <p:sp>
        <p:nvSpPr>
          <p:cNvPr id="217" name="Google Shape;217;g2f5bc39bd2e_0_18"/>
          <p:cNvSpPr txBox="1">
            <a:spLocks noGrp="1"/>
          </p:cNvSpPr>
          <p:nvPr>
            <p:ph type="title"/>
          </p:nvPr>
        </p:nvSpPr>
        <p:spPr>
          <a:xfrm>
            <a:off x="0" y="228593"/>
            <a:ext cx="9144000" cy="683100"/>
          </a:xfrm>
          <a:prstGeom prst="rect">
            <a:avLst/>
          </a:prstGeom>
          <a:noFill/>
          <a:ln>
            <a:noFill/>
          </a:ln>
        </p:spPr>
        <p:txBody>
          <a:bodyPr spcFirstLastPara="1" wrap="square" lIns="32750" tIns="32750" rIns="32750" bIns="32750" anchor="b" anchorCtr="0">
            <a:noAutofit/>
          </a:bodyPr>
          <a:lstStyle/>
          <a:p>
            <a:pPr marL="0" marR="0" lvl="0" indent="0" algn="ctr" rtl="0">
              <a:lnSpc>
                <a:spcPct val="100000"/>
              </a:lnSpc>
              <a:spcBef>
                <a:spcPts val="0"/>
              </a:spcBef>
              <a:spcAft>
                <a:spcPts val="0"/>
              </a:spcAft>
              <a:buClr>
                <a:srgbClr val="000000"/>
              </a:buClr>
              <a:buSzPts val="900"/>
              <a:buFont typeface="Arial"/>
              <a:buNone/>
            </a:pPr>
            <a:r>
              <a:rPr lang="en" sz="3600" b="1" i="0" u="none" strike="noStrike" cap="none">
                <a:solidFill>
                  <a:srgbClr val="E69138"/>
                </a:solidFill>
                <a:latin typeface="Calibri"/>
                <a:ea typeface="Calibri"/>
                <a:cs typeface="Calibri"/>
                <a:sym typeface="Calibri"/>
              </a:rPr>
              <a:t>What are Title I Funds?</a:t>
            </a:r>
            <a:endParaRPr sz="3600" b="0" i="0" u="none" strike="noStrike" cap="none">
              <a:solidFill>
                <a:srgbClr val="E69138"/>
              </a:solidFill>
              <a:latin typeface="Calibri"/>
              <a:ea typeface="Calibri"/>
              <a:cs typeface="Calibri"/>
              <a:sym typeface="Calibri"/>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5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500"/>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Effect transition="in" filter="fade">
                                      <p:cBhvr>
                                        <p:cTn id="17" dur="500"/>
                                        <p:tgtEl>
                                          <p:spTgt spid="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xEl>
                                              <p:pRg st="3" end="3"/>
                                            </p:txEl>
                                          </p:spTgt>
                                        </p:tgtEl>
                                        <p:attrNameLst>
                                          <p:attrName>style.visibility</p:attrName>
                                        </p:attrNameLst>
                                      </p:cBhvr>
                                      <p:to>
                                        <p:strVal val="visible"/>
                                      </p:to>
                                    </p:set>
                                    <p:animEffect transition="in" filter="fade">
                                      <p:cBhvr>
                                        <p:cTn id="22" dur="500"/>
                                        <p:tgtEl>
                                          <p:spTgt spid="2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6">
                                            <p:txEl>
                                              <p:pRg st="4" end="4"/>
                                            </p:txEl>
                                          </p:spTgt>
                                        </p:tgtEl>
                                        <p:attrNameLst>
                                          <p:attrName>style.visibility</p:attrName>
                                        </p:attrNameLst>
                                      </p:cBhvr>
                                      <p:to>
                                        <p:strVal val="visible"/>
                                      </p:to>
                                    </p:set>
                                    <p:animEffect transition="in" filter="fade">
                                      <p:cBhvr>
                                        <p:cTn id="27" dur="500"/>
                                        <p:tgtEl>
                                          <p:spTgt spid="2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On-screen Show (16:9)</PresentationFormat>
  <Paragraphs>176</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Noto Sans Symbols</vt:lpstr>
      <vt:lpstr>Short Stack</vt:lpstr>
      <vt:lpstr>Arial</vt:lpstr>
      <vt:lpstr>Arial Narrow</vt:lpstr>
      <vt:lpstr>Overlock</vt:lpstr>
      <vt:lpstr>Roboto Mono Light</vt:lpstr>
      <vt:lpstr>Trebuchet MS</vt:lpstr>
      <vt:lpstr>Lato</vt:lpstr>
      <vt:lpstr>Calibri</vt:lpstr>
      <vt:lpstr>Roboto</vt:lpstr>
      <vt:lpstr>Facet</vt:lpstr>
      <vt:lpstr>PowerPoint Presentation</vt:lpstr>
      <vt:lpstr>Purpose of SELPAC</vt:lpstr>
      <vt:lpstr>Special Education Meeting Agenda</vt:lpstr>
      <vt:lpstr>About SWD Parent Advisory Group</vt:lpstr>
      <vt:lpstr>Who Qualifies as a Special Ed Student?</vt:lpstr>
      <vt:lpstr>What Do SPED Services Look Like?</vt:lpstr>
      <vt:lpstr>Title I  </vt:lpstr>
      <vt:lpstr>Title I Annual Meeting</vt:lpstr>
      <vt:lpstr>What are Title I Funds?</vt:lpstr>
      <vt:lpstr>PowerPoint Presentation</vt:lpstr>
      <vt:lpstr>PowerPoint Presentation</vt:lpstr>
      <vt:lpstr>Input for SPSA  (School Plan for Student Achievement)</vt:lpstr>
      <vt:lpstr>2024 -2025 SWD Input                                                                      </vt:lpstr>
      <vt:lpstr>Edison Students With Disability Needs Assessment </vt:lpstr>
      <vt:lpstr>2024 - 2025 : What’s working with SWD                                                                    </vt:lpstr>
      <vt:lpstr>District SEPAC meeting dates   September 17, 2024 @ 10 a.m. December 10, 2024 @ 10 a.m. March 18, 2025 @ 10 a.m. </vt:lpstr>
      <vt:lpstr>SWD Parent Representative Nomination and Election</vt:lpstr>
      <vt:lpstr>Tips Parents Can Use To Help Create An Effective IEP </vt:lpstr>
      <vt:lpstr>PowerPoint Presentation</vt:lpstr>
      <vt:lpstr>Gather Information  Prior to the IEP Meeting </vt:lpstr>
      <vt:lpstr>Articulate Your Child’s  Strengths and Needs </vt:lpstr>
      <vt:lpstr>Be An Ongoing Advocate </vt:lpstr>
      <vt:lpstr>Future Edison Special Education SWD Meeting Dates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el-Rhashid</dc:creator>
  <cp:lastModifiedBy>Brandee Meyer</cp:lastModifiedBy>
  <cp:revision>1</cp:revision>
  <dcterms:created xsi:type="dcterms:W3CDTF">2020-09-16T16:09:01Z</dcterms:created>
  <dcterms:modified xsi:type="dcterms:W3CDTF">2024-09-04T22:15:19Z</dcterms:modified>
</cp:coreProperties>
</file>